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5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5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36"/>
  </p:notesMasterIdLst>
  <p:sldIdLst>
    <p:sldId id="2147471316" r:id="rId5"/>
    <p:sldId id="2147471305" r:id="rId6"/>
    <p:sldId id="2147471331" r:id="rId7"/>
    <p:sldId id="2147471183" r:id="rId8"/>
    <p:sldId id="2147471203" r:id="rId9"/>
    <p:sldId id="2147471243" r:id="rId10"/>
    <p:sldId id="2147471320" r:id="rId11"/>
    <p:sldId id="2147471306" r:id="rId12"/>
    <p:sldId id="2147471224" r:id="rId13"/>
    <p:sldId id="2147471321" r:id="rId14"/>
    <p:sldId id="2147471307" r:id="rId15"/>
    <p:sldId id="2147471159" r:id="rId16"/>
    <p:sldId id="2147471242" r:id="rId17"/>
    <p:sldId id="399" r:id="rId18"/>
    <p:sldId id="2147471333" r:id="rId19"/>
    <p:sldId id="2147471332" r:id="rId20"/>
    <p:sldId id="2147471334" r:id="rId21"/>
    <p:sldId id="2147471335" r:id="rId22"/>
    <p:sldId id="2147471336" r:id="rId23"/>
    <p:sldId id="2147471337" r:id="rId24"/>
    <p:sldId id="2147471338" r:id="rId25"/>
    <p:sldId id="2147471311" r:id="rId26"/>
    <p:sldId id="2147471324" r:id="rId27"/>
    <p:sldId id="2147471339" r:id="rId28"/>
    <p:sldId id="2147471181" r:id="rId29"/>
    <p:sldId id="2147471180" r:id="rId30"/>
    <p:sldId id="2147471178" r:id="rId31"/>
    <p:sldId id="2147471177" r:id="rId32"/>
    <p:sldId id="2147471343" r:id="rId33"/>
    <p:sldId id="2147471325" r:id="rId34"/>
    <p:sldId id="258" r:id="rId35"/>
  </p:sldIdLst>
  <p:sldSz cx="9144000" cy="5143500" type="screen16x9"/>
  <p:notesSz cx="6805613" cy="9939338"/>
  <p:custDataLst>
    <p:tags r:id="rId37"/>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0000FF"/>
    <a:srgbClr val="0842FF"/>
    <a:srgbClr val="EA5532"/>
    <a:srgbClr val="696CF3"/>
    <a:srgbClr val="FF4C4C"/>
    <a:srgbClr val="FFAC4B"/>
    <a:srgbClr val="C1C1C1"/>
    <a:srgbClr val="09C7D0"/>
    <a:srgbClr val="1195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78AFA0-B787-4C68-819C-781E4197BCA6}" v="22" dt="2022-10-10T05:29:50.6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84" autoAdjust="0"/>
    <p:restoredTop sz="90494" autoAdjust="0"/>
  </p:normalViewPr>
  <p:slideViewPr>
    <p:cSldViewPr snapToObjects="1" showGuides="1">
      <p:cViewPr varScale="1">
        <p:scale>
          <a:sx n="101" d="100"/>
          <a:sy n="101" d="100"/>
        </p:scale>
        <p:origin x="100" y="26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120000" cy="1200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54450" y="0"/>
            <a:ext cx="2949575" cy="496888"/>
          </a:xfrm>
          <a:prstGeom prst="rect">
            <a:avLst/>
          </a:prstGeom>
        </p:spPr>
        <p:txBody>
          <a:bodyPr vert="horz" lIns="91440" tIns="45720" rIns="91440" bIns="45720" rtlCol="0"/>
          <a:lstStyle>
            <a:lvl1pPr algn="r">
              <a:defRPr sz="1200"/>
            </a:lvl1pPr>
          </a:lstStyle>
          <a:p>
            <a:fld id="{2A382978-60B3-41E0-9AD0-2E9E6E8B7873}" type="datetimeFigureOut">
              <a:rPr kumimoji="1" lang="ja-JP" altLang="en-US" smtClean="0"/>
              <a:pPr/>
              <a:t>2024/2/29</a:t>
            </a:fld>
            <a:endParaRPr kumimoji="1" lang="ja-JP" altLang="en-US"/>
          </a:p>
        </p:txBody>
      </p:sp>
      <p:sp>
        <p:nvSpPr>
          <p:cNvPr id="4" name="スライド イメージ プレースホルダ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1038" y="4721225"/>
            <a:ext cx="5443537" cy="4471988"/>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a:defRPr sz="1200"/>
            </a:lvl1pPr>
          </a:lstStyle>
          <a:p>
            <a:fld id="{CEDB620F-9065-4E0D-8D9D-4F204AB69C9B}" type="slidenum">
              <a:rPr kumimoji="1" lang="ja-JP" altLang="en-US" smtClean="0"/>
              <a:pPr/>
              <a:t>‹#›</a:t>
            </a:fld>
            <a:endParaRPr kumimoji="1" lang="ja-JP" altLang="en-US"/>
          </a:p>
        </p:txBody>
      </p:sp>
    </p:spTree>
    <p:extLst>
      <p:ext uri="{BB962C8B-B14F-4D97-AF65-F5344CB8AC3E}">
        <p14:creationId xmlns:p14="http://schemas.microsoft.com/office/powerpoint/2010/main" val="385166621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305A0-7277-CC31-0003-4B8C702F59A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5B76C4A-BA3C-4C59-0FD7-CD5FAE4AF60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91622E1-274F-BEA3-898D-9737C4E45E0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91CFB84-6DEB-16E4-4476-ED3C31C41B11}"/>
              </a:ext>
            </a:extLst>
          </p:cNvPr>
          <p:cNvSpPr>
            <a:spLocks noGrp="1"/>
          </p:cNvSpPr>
          <p:nvPr>
            <p:ph type="sldNum" sz="quarter" idx="5"/>
          </p:nvPr>
        </p:nvSpPr>
        <p:spPr/>
        <p:txBody>
          <a:bodyPr/>
          <a:lstStyle/>
          <a:p>
            <a:fld id="{CEDB620F-9065-4E0D-8D9D-4F204AB69C9B}" type="slidenum">
              <a:rPr kumimoji="1" lang="ja-JP" altLang="en-US" smtClean="0"/>
              <a:pPr/>
              <a:t>0</a:t>
            </a:fld>
            <a:endParaRPr kumimoji="1" lang="ja-JP" altLang="en-US"/>
          </a:p>
        </p:txBody>
      </p:sp>
    </p:spTree>
    <p:extLst>
      <p:ext uri="{BB962C8B-B14F-4D97-AF65-F5344CB8AC3E}">
        <p14:creationId xmlns:p14="http://schemas.microsoft.com/office/powerpoint/2010/main" val="2727621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4B532-53D2-2DC9-075A-A5F5FD0C68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0DB35-091A-6DB8-E9CA-45A577FC1F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16A653-2468-1542-526B-B89D8840F2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6A821F-89F7-EDEE-876C-5F84B87D8B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EEFD6-6F7A-41EE-ADE2-BEA9B7D82118}" type="slidenum">
              <a:rPr kumimoji="1"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7328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7DF99-3A49-BFC3-A7B4-88C61E3A089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70FD30C-92A9-8DCC-826A-1429988A8E9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3AFBE53-0BBB-B668-4ABD-5FC4AF7E0C3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D6154A0-6E5D-3478-16E9-9052215A2A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B620F-9065-4E0D-8D9D-4F204AB69C9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027079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47970-41F6-2D0E-9BE7-3783A25D19F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FE05DAA-66EF-E7B8-D68E-D01BBB4F377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FBD6F6C-7784-E3A6-2185-5F0BC873356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F05A1189-340F-3D45-440F-188D9B8CC5A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E3519-AA41-4C8F-81B1-98F81BDCD14B}" type="slidenum">
              <a:rPr kumimoji="1"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3181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2BB86-7582-F6F9-0042-8B0C1DE881C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DDDAE70-67A0-2EEF-1E43-B063DB23A60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A1F5B77-B09B-C805-F8A3-FC49AE9D4EB5}"/>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9450F18-7C13-EAD0-FB56-D776E495A6C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E3519-AA41-4C8F-81B1-98F81BDCD14B}" type="slidenum">
              <a:rPr kumimoji="1"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52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98647-814B-5EAC-798B-A39B123DD5D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6DB3CBC-45F5-18B0-62A2-AB208B398C4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617BC94-CC19-1CD4-8485-E844AA423BFC}"/>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97648C4D-35A9-39D1-B231-8E347DE20C7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AF2A-B706-447D-B949-457F7B61B2FD}" type="slidenum">
              <a:rPr kumimoji="1"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3252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C97E6-07B2-DBFF-6F2F-725AF6CCCC9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4CFA5CB-E31C-A289-571A-DA3BF3993B1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87F7F44-1708-85DB-80AB-3A91901F7E45}"/>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7FFDD0B-14DA-F417-EA89-39241E72EB4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E3519-AA41-4C8F-81B1-98F81BDCD14B}" type="slidenum">
              <a:rPr kumimoji="1"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86288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BBA91-C060-9DB0-DEAA-BB80BD8F8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1B4F2-DA89-D6BB-E74E-640475A10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F0B8E-29D0-B0B7-6883-D4A45A2428D2}"/>
              </a:ext>
            </a:extLst>
          </p:cNvPr>
          <p:cNvSpPr>
            <a:spLocks noGrp="1"/>
          </p:cNvSpPr>
          <p:nvPr>
            <p:ph type="body" idx="1"/>
          </p:nvPr>
        </p:nvSpPr>
        <p:spPr/>
        <p:txBody>
          <a:bodyPr/>
          <a:lstStyle/>
          <a:p>
            <a:r>
              <a:rPr lang="zh-CN" altLang="en-US" b="0" i="0" dirty="0">
                <a:solidFill>
                  <a:srgbClr val="333333"/>
                </a:solidFill>
                <a:effectLst/>
                <a:latin typeface="Arial" panose="020B0604020202020204" pitchFamily="34" charset="0"/>
              </a:rPr>
              <a:t>独立法人资格的第三方认证机构</a:t>
            </a:r>
            <a:endParaRPr lang="en-US" dirty="0"/>
          </a:p>
        </p:txBody>
      </p:sp>
      <p:sp>
        <p:nvSpPr>
          <p:cNvPr id="4" name="Slide Number Placeholder 3">
            <a:extLst>
              <a:ext uri="{FF2B5EF4-FFF2-40B4-BE49-F238E27FC236}">
                <a16:creationId xmlns:a16="http://schemas.microsoft.com/office/drawing/2014/main" id="{8C759B65-E8FD-5378-1B2F-D8FBD779E3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9E9A8-E558-4DB4-9604-C5AD73AFD3FE}" type="slidenum">
              <a:rPr kumimoji="1"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0666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4CA33-8FDE-C7EE-30D2-7B3E743854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CB2C0B-B9E1-D1B3-0164-DCA493E3F0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8A7A9-234E-EC2D-41E7-12E187FF7D98}"/>
              </a:ext>
            </a:extLst>
          </p:cNvPr>
          <p:cNvSpPr>
            <a:spLocks noGrp="1"/>
          </p:cNvSpPr>
          <p:nvPr>
            <p:ph type="body" idx="1"/>
          </p:nvPr>
        </p:nvSpPr>
        <p:spPr/>
        <p:txBody>
          <a:bodyPr/>
          <a:lstStyle/>
          <a:p>
            <a:r>
              <a:rPr lang="zh-CN" altLang="en-US" b="0" i="0" dirty="0">
                <a:solidFill>
                  <a:srgbClr val="333333"/>
                </a:solidFill>
                <a:effectLst/>
                <a:latin typeface="Arial" panose="020B0604020202020204" pitchFamily="34" charset="0"/>
              </a:rPr>
              <a:t>独立法人资格的第三方认证机构</a:t>
            </a:r>
            <a:endParaRPr lang="en-US" dirty="0"/>
          </a:p>
        </p:txBody>
      </p:sp>
      <p:sp>
        <p:nvSpPr>
          <p:cNvPr id="4" name="Slide Number Placeholder 3">
            <a:extLst>
              <a:ext uri="{FF2B5EF4-FFF2-40B4-BE49-F238E27FC236}">
                <a16:creationId xmlns:a16="http://schemas.microsoft.com/office/drawing/2014/main" id="{8283E16E-BD77-6314-6B4D-7D00777233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9E9A8-E558-4DB4-9604-C5AD73AFD3FE}" type="slidenum">
              <a:rPr kumimoji="1"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6912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CF824-78AF-60A3-4144-2D6C23C9B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BFB296-6DF5-A7A7-A889-FE1B555244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6CAA45-AEF4-5533-FF62-CE251075AE9B}"/>
              </a:ext>
            </a:extLst>
          </p:cNvPr>
          <p:cNvSpPr>
            <a:spLocks noGrp="1"/>
          </p:cNvSpPr>
          <p:nvPr>
            <p:ph type="body" idx="1"/>
          </p:nvPr>
        </p:nvSpPr>
        <p:spPr/>
        <p:txBody>
          <a:bodyPr/>
          <a:lstStyle/>
          <a:p>
            <a:r>
              <a:rPr lang="zh-CN" altLang="en-US" b="0" i="0" dirty="0">
                <a:solidFill>
                  <a:srgbClr val="333333"/>
                </a:solidFill>
                <a:effectLst/>
                <a:latin typeface="Arial" panose="020B0604020202020204" pitchFamily="34" charset="0"/>
              </a:rPr>
              <a:t>独立法人资格的第三方认证机构</a:t>
            </a:r>
            <a:endParaRPr lang="en-US" dirty="0"/>
          </a:p>
        </p:txBody>
      </p:sp>
      <p:sp>
        <p:nvSpPr>
          <p:cNvPr id="4" name="Slide Number Placeholder 3">
            <a:extLst>
              <a:ext uri="{FF2B5EF4-FFF2-40B4-BE49-F238E27FC236}">
                <a16:creationId xmlns:a16="http://schemas.microsoft.com/office/drawing/2014/main" id="{9188A0D0-6BA0-23E3-3EB1-C5C754C782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9E9A8-E558-4DB4-9604-C5AD73AFD3FE}" type="slidenum">
              <a:rPr kumimoji="1"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7249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772AB-2027-2F89-128B-C1299B0C9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AE3B5A-0169-31D0-4956-611246BFC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0881C5-DECB-CE32-B888-C31E26E1519E}"/>
              </a:ext>
            </a:extLst>
          </p:cNvPr>
          <p:cNvSpPr>
            <a:spLocks noGrp="1"/>
          </p:cNvSpPr>
          <p:nvPr>
            <p:ph type="body" idx="1"/>
          </p:nvPr>
        </p:nvSpPr>
        <p:spPr/>
        <p:txBody>
          <a:bodyPr/>
          <a:lstStyle/>
          <a:p>
            <a:r>
              <a:rPr lang="zh-CN" altLang="en-US" b="0" i="0" dirty="0">
                <a:solidFill>
                  <a:srgbClr val="333333"/>
                </a:solidFill>
                <a:effectLst/>
                <a:latin typeface="Arial" panose="020B0604020202020204" pitchFamily="34" charset="0"/>
              </a:rPr>
              <a:t>独立法人资格的第三方认证机构</a:t>
            </a:r>
            <a:endParaRPr lang="en-US" dirty="0"/>
          </a:p>
        </p:txBody>
      </p:sp>
      <p:sp>
        <p:nvSpPr>
          <p:cNvPr id="4" name="Slide Number Placeholder 3">
            <a:extLst>
              <a:ext uri="{FF2B5EF4-FFF2-40B4-BE49-F238E27FC236}">
                <a16:creationId xmlns:a16="http://schemas.microsoft.com/office/drawing/2014/main" id="{05725BEF-5295-C52D-4AD1-6E7A989562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9E9A8-E558-4DB4-9604-C5AD73AFD3FE}" type="slidenum">
              <a:rPr kumimoji="1"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238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38CA9-4ACC-72FB-5882-93A14064286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817D75A-BC2D-6617-5BAC-7F6CF75AA48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97DEAC9-87A2-DC20-2CED-2632CA35EF22}"/>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E20E523-EE48-8469-F22E-BE635D1EB9B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AF2A-B706-447D-B949-457F7B61B2FD}" type="slidenum">
              <a:rPr kumimoji="1"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00719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74775-5DAB-8F21-2621-CEC256E11A1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99BA264-EB86-E12D-F13F-9792ECA3BB3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571E4FE-18CB-A297-1F41-62A3C00E9B9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90E29F5E-B595-1468-FE61-65FD12D2670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AF2A-B706-447D-B949-457F7B61B2FD}" type="slidenum">
              <a:rPr kumimoji="1"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2105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34B3F-AFD4-6DC1-D6F6-D83EB6D76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DE0421-7431-CDAC-546D-E1E0038E47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7363F7-6E1D-9428-BC47-4D01FFE32A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9568BD-6AA3-30A3-EC1B-6017960E9785}"/>
              </a:ext>
            </a:extLst>
          </p:cNvPr>
          <p:cNvSpPr>
            <a:spLocks noGrp="1"/>
          </p:cNvSpPr>
          <p:nvPr>
            <p:ph type="sldNum" sz="quarter" idx="5"/>
          </p:nvPr>
        </p:nvSpPr>
        <p:spPr/>
        <p:txBody>
          <a:bodyPr/>
          <a:lstStyle/>
          <a:p>
            <a:fld id="{2A4B4D19-BF78-469F-82B6-4FEB9D2D0DB3}" type="slidenum">
              <a:rPr lang="en-US" smtClean="0"/>
              <a:t>22</a:t>
            </a:fld>
            <a:endParaRPr lang="en-US"/>
          </a:p>
        </p:txBody>
      </p:sp>
    </p:spTree>
    <p:extLst>
      <p:ext uri="{BB962C8B-B14F-4D97-AF65-F5344CB8AC3E}">
        <p14:creationId xmlns:p14="http://schemas.microsoft.com/office/powerpoint/2010/main" val="703764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80D29-F97E-4C6B-526D-FDEE3884D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F458C-80B7-11CA-D3DD-CEEC8D89AD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683F17-6930-A3E0-F59C-9BB07C9B16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46FDD3-D158-0B7A-2309-E5410FFD1E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B4D19-BF78-469F-82B6-4FEB9D2D0DB3}" type="slidenum">
              <a:rPr kumimoji="1"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6880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108A1-86C3-F42C-6821-E73975DF27C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314C0AC-BFB0-0E62-ED21-BB5E217CB8C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34AD822-DFBC-81CE-83B4-A648AAB592F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B26ADF3-1AC2-A2CC-186E-BF41D0BA0A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1"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730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685800" rtl="0" eaLnBrk="1" fontAlgn="auto" latinLnBrk="0" hangingPunct="1">
              <a:lnSpc>
                <a:spcPct val="150000"/>
              </a:lnSpc>
              <a:spcBef>
                <a:spcPts val="0"/>
              </a:spcBef>
              <a:spcAft>
                <a:spcPts val="0"/>
              </a:spcAft>
              <a:buClrTx/>
              <a:buSzTx/>
              <a:buFontTx/>
              <a:buNone/>
              <a:tabLst/>
              <a:defRPr/>
            </a:pPr>
            <a:endParaRPr kumimoji="0" lang="en-US" altLang="zh-CN" b="0" i="0" u="none" strike="noStrike" kern="0" cap="none" spc="0" normalizeH="0" baseline="0" noProof="0" dirty="0">
              <a:ln>
                <a:noFill/>
              </a:ln>
              <a:solidFill>
                <a:prstClr val="black"/>
              </a:solidFill>
              <a:effectLst/>
              <a:uLnTx/>
              <a:uFillTx/>
              <a:latin typeface="Calibri" panose="020F0502020204030204"/>
              <a:ea typeface="仿宋" panose="02010609060101010101" charset="-122"/>
              <a:cs typeface="Times New Roman" panose="02020603050405020304"/>
              <a:sym typeface="Times New Roman" panose="02020603050405020304"/>
            </a:endParaRPr>
          </a:p>
        </p:txBody>
      </p:sp>
      <p:sp>
        <p:nvSpPr>
          <p:cNvPr id="4" name="灯片编号占位符 3"/>
          <p:cNvSpPr>
            <a:spLocks noGrp="1"/>
          </p:cNvSpPr>
          <p:nvPr>
            <p:ph type="sldNum" sz="quarter" idx="5"/>
          </p:nvPr>
        </p:nvSpPr>
        <p:spPr/>
        <p:txBody>
          <a:bodyPr/>
          <a:lstStyle/>
          <a:p>
            <a:fld id="{CEDB620F-9065-4E0D-8D9D-4F204AB69C9B}" type="slidenum">
              <a:rPr kumimoji="1" lang="ja-JP" altLang="en-US" smtClean="0"/>
              <a:pPr/>
              <a:t>30</a:t>
            </a:fld>
            <a:endParaRPr kumimoji="1" lang="ja-JP" altLang="en-US"/>
          </a:p>
        </p:txBody>
      </p:sp>
    </p:spTree>
    <p:extLst>
      <p:ext uri="{BB962C8B-B14F-4D97-AF65-F5344CB8AC3E}">
        <p14:creationId xmlns:p14="http://schemas.microsoft.com/office/powerpoint/2010/main" val="2527420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EABE0-98B2-ADA4-0B84-FF28C53ACA2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D1CFD5E-6F20-84F5-2C27-1A59F940265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F9BF68A-D8B3-5BEF-C41C-EAFC7B787C4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31EC186-E418-D396-F144-0EC44840FF13}"/>
              </a:ext>
            </a:extLst>
          </p:cNvPr>
          <p:cNvSpPr>
            <a:spLocks noGrp="1"/>
          </p:cNvSpPr>
          <p:nvPr>
            <p:ph type="sldNum" sz="quarter" idx="10"/>
          </p:nvPr>
        </p:nvSpPr>
        <p:spPr/>
        <p:txBody>
          <a:bodyPr/>
          <a:lstStyle/>
          <a:p>
            <a:fld id="{FD1E3519-AA41-4C8F-81B1-98F81BDCD14B}" type="slidenum">
              <a:rPr lang="zh-CN" altLang="en-US" smtClean="0"/>
              <a:t>4</a:t>
            </a:fld>
            <a:endParaRPr lang="zh-CN" altLang="en-US"/>
          </a:p>
        </p:txBody>
      </p:sp>
    </p:spTree>
    <p:extLst>
      <p:ext uri="{BB962C8B-B14F-4D97-AF65-F5344CB8AC3E}">
        <p14:creationId xmlns:p14="http://schemas.microsoft.com/office/powerpoint/2010/main" val="1613340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65697-0759-A34C-6A03-349642CEF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D290DC-BFA2-045B-D35F-5221A701F1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580B1-2E4A-34CA-210A-AAD8BE5044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3A6699-6D78-116F-C1E7-B6C94EB69B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0EA7B-6822-4EC8-8C65-EACC542A13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129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41A39-40FE-00CD-6C2F-70E64D1A086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00B4F81-6437-0B6B-05F3-32D29291A9B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CE3FF68-6F42-B379-D344-768AF34C3A2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753FCC7-92BC-1432-D42C-A99509C13B27}"/>
              </a:ext>
            </a:extLst>
          </p:cNvPr>
          <p:cNvSpPr>
            <a:spLocks noGrp="1"/>
          </p:cNvSpPr>
          <p:nvPr>
            <p:ph type="sldNum" sz="quarter" idx="10"/>
          </p:nvPr>
        </p:nvSpPr>
        <p:spPr/>
        <p:txBody>
          <a:bodyPr/>
          <a:lstStyle/>
          <a:p>
            <a:fld id="{FD1E3519-AA41-4C8F-81B1-98F81BDCD14B}" type="slidenum">
              <a:rPr lang="zh-CN" altLang="en-US" smtClean="0"/>
              <a:t>6</a:t>
            </a:fld>
            <a:endParaRPr lang="zh-CN" altLang="en-US"/>
          </a:p>
        </p:txBody>
      </p:sp>
    </p:spTree>
    <p:extLst>
      <p:ext uri="{BB962C8B-B14F-4D97-AF65-F5344CB8AC3E}">
        <p14:creationId xmlns:p14="http://schemas.microsoft.com/office/powerpoint/2010/main" val="1714241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435DF-333C-B007-089D-55055581CAA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3657864-CC16-EB33-E7EC-F2F3CB292A0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5341E97-1C97-E0D9-A503-E4E8C38DA5E5}"/>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BBAC596-D548-1D34-95CC-3621972145B6}"/>
              </a:ext>
            </a:extLst>
          </p:cNvPr>
          <p:cNvSpPr>
            <a:spLocks noGrp="1"/>
          </p:cNvSpPr>
          <p:nvPr>
            <p:ph type="sldNum" sz="quarter" idx="10"/>
          </p:nvPr>
        </p:nvSpPr>
        <p:spPr/>
        <p:txBody>
          <a:bodyPr/>
          <a:lstStyle/>
          <a:p>
            <a:fld id="{FD1E3519-AA41-4C8F-81B1-98F81BDCD14B}" type="slidenum">
              <a:rPr lang="zh-CN" altLang="en-US" smtClean="0"/>
              <a:t>7</a:t>
            </a:fld>
            <a:endParaRPr lang="zh-CN" altLang="en-US"/>
          </a:p>
        </p:txBody>
      </p:sp>
    </p:spTree>
    <p:extLst>
      <p:ext uri="{BB962C8B-B14F-4D97-AF65-F5344CB8AC3E}">
        <p14:creationId xmlns:p14="http://schemas.microsoft.com/office/powerpoint/2010/main" val="182399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621E4-6D82-2325-37C4-30A567EB76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181A5B-8B99-672A-F5AE-AC96CA9EC6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8774C7-EBAD-2965-F9C1-79D67630AC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4BAEB3-DACD-72A3-BCCD-46450EC23E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9E9A8-E558-4DB4-9604-C5AD73AFD3FE}" type="slidenum">
              <a:rPr kumimoji="1"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1996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6F702-906C-CC09-318D-BD91E05B6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7CD501-CF5A-4B04-D8D9-37839A74D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93DEE-A6D2-4A10-CF19-1D54859371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2FB9EF-F1B6-52FD-8096-80A7EAA83B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EEFD6-6F7A-41EE-ADE2-BEA9B7D82118}" type="slidenum">
              <a:rPr kumimoji="1"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9941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C663D-95E7-3D0A-7714-E2F1394EA97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2BC8BE6-4090-A313-652F-309707ABF43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9F25BA2-4B10-766E-06B4-2FD2EC43EB8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89F8843-11E8-7227-1B5E-EDCADAA63F8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AF2A-B706-447D-B949-457F7B61B2FD}" type="slidenum">
              <a:rPr kumimoji="1"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365494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Ref idx="1001">
        <a:schemeClr val="bg1"/>
      </p:bgRef>
    </p:bg>
    <p:spTree>
      <p:nvGrpSpPr>
        <p:cNvPr id="1" name=""/>
        <p:cNvGrpSpPr/>
        <p:nvPr/>
      </p:nvGrpSpPr>
      <p:grpSpPr>
        <a:xfrm>
          <a:off x="0" y="0"/>
          <a:ext cx="0" cy="0"/>
          <a:chOff x="0" y="0"/>
          <a:chExt cx="0" cy="0"/>
        </a:xfrm>
      </p:grpSpPr>
      <p:grpSp>
        <p:nvGrpSpPr>
          <p:cNvPr id="6" name="组合 5"/>
          <p:cNvGrpSpPr/>
          <p:nvPr userDrawn="1"/>
        </p:nvGrpSpPr>
        <p:grpSpPr>
          <a:xfrm>
            <a:off x="0" y="0"/>
            <a:ext cx="9144000" cy="5143500"/>
            <a:chOff x="0" y="0"/>
            <a:chExt cx="12192000" cy="6858000"/>
          </a:xfrm>
        </p:grpSpPr>
        <p:sp>
          <p:nvSpPr>
            <p:cNvPr id="7" name="矩形 6"/>
            <p:cNvSpPr/>
            <p:nvPr/>
          </p:nvSpPr>
          <p:spPr>
            <a:xfrm>
              <a:off x="0" y="0"/>
              <a:ext cx="12192000" cy="6858000"/>
            </a:xfrm>
            <a:prstGeom prst="rect">
              <a:avLst/>
            </a:prstGeom>
            <a:blipFill>
              <a:blip r:embed="rId2"/>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sz="1350">
                <a:solidFill>
                  <a:schemeClr val="lt1"/>
                </a:solidFill>
                <a:latin typeface="Arial" panose="020B0604020202020204" pitchFamily="34" charset="0"/>
                <a:ea typeface="微软雅黑" panose="020B0503020204020204" pitchFamily="34" charset="-122"/>
              </a:endParaRPr>
            </a:p>
          </p:txBody>
        </p:sp>
        <p:sp>
          <p:nvSpPr>
            <p:cNvPr id="8" name="矩形 7"/>
            <p:cNvSpPr/>
            <p:nvPr userDrawn="1"/>
          </p:nvSpPr>
          <p:spPr>
            <a:xfrm>
              <a:off x="0" y="0"/>
              <a:ext cx="12192000" cy="6858000"/>
            </a:xfrm>
            <a:prstGeom prst="rect">
              <a:avLst/>
            </a:prstGeom>
            <a:solidFill>
              <a:srgbClr val="080808">
                <a:alpha val="2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sz="1350">
                <a:solidFill>
                  <a:schemeClr val="lt1"/>
                </a:solidFill>
                <a:latin typeface="Arial" panose="020B0604020202020204" pitchFamily="34" charset="0"/>
                <a:ea typeface="微软雅黑" panose="020B0503020204020204" pitchFamily="34" charset="-122"/>
              </a:endParaRPr>
            </a:p>
          </p:txBody>
        </p:sp>
      </p:grpSp>
      <p:sp>
        <p:nvSpPr>
          <p:cNvPr id="2" name="标题 1"/>
          <p:cNvSpPr>
            <a:spLocks noGrp="1"/>
          </p:cNvSpPr>
          <p:nvPr>
            <p:ph type="ctrTitle" hasCustomPrompt="1"/>
          </p:nvPr>
        </p:nvSpPr>
        <p:spPr>
          <a:xfrm>
            <a:off x="3352801" y="1903526"/>
            <a:ext cx="5286374" cy="1227591"/>
          </a:xfrm>
          <a:prstGeom prst="rect">
            <a:avLst/>
          </a:prstGeom>
        </p:spPr>
        <p:txBody>
          <a:bodyPr anchor="b">
            <a:normAutofit/>
          </a:bodyPr>
          <a:lstStyle>
            <a:lvl1pPr algn="r">
              <a:defRPr sz="3600"/>
            </a:lvl1pPr>
          </a:lstStyle>
          <a:p>
            <a:pPr lvl="0"/>
            <a:r>
              <a:rPr lang="en-US"/>
              <a:t>Click to add title</a:t>
            </a:r>
          </a:p>
        </p:txBody>
      </p:sp>
      <p:sp>
        <p:nvSpPr>
          <p:cNvPr id="3" name="副标题 2"/>
          <p:cNvSpPr>
            <a:spLocks noGrp="1"/>
          </p:cNvSpPr>
          <p:nvPr>
            <p:ph type="subTitle" idx="1" hasCustomPrompt="1"/>
          </p:nvPr>
        </p:nvSpPr>
        <p:spPr>
          <a:xfrm>
            <a:off x="5295901" y="3336858"/>
            <a:ext cx="3343274" cy="493826"/>
          </a:xfrm>
          <a:prstGeom prst="roundRect">
            <a:avLst>
              <a:gd name="adj" fmla="val 50000"/>
            </a:avLst>
          </a:prstGeom>
          <a:ln>
            <a:solidFill>
              <a:schemeClr val="tx1"/>
            </a:solidFill>
          </a:ln>
        </p:spPr>
        <p:txBody>
          <a:bodyPr anchor="ctr">
            <a:normAutofit/>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a:t>Click to add subtitle</a:t>
            </a:r>
          </a:p>
        </p:txBody>
      </p:sp>
      <p:sp>
        <p:nvSpPr>
          <p:cNvPr id="4" name="文本占位符 3"/>
          <p:cNvSpPr>
            <a:spLocks noGrp="1"/>
          </p:cNvSpPr>
          <p:nvPr>
            <p:ph type="body" sz="quarter" idx="13" hasCustomPrompt="1"/>
          </p:nvPr>
        </p:nvSpPr>
        <p:spPr>
          <a:xfrm>
            <a:off x="5895975" y="4189095"/>
            <a:ext cx="2743200" cy="205740"/>
          </a:xfrm>
          <a:prstGeom prst="rect">
            <a:avLst/>
          </a:prstGeom>
        </p:spPr>
        <p:txBody>
          <a:bodyPr anchor="ctr"/>
          <a:lstStyle>
            <a:lvl1pPr marL="0" indent="0" algn="r">
              <a:buNone/>
              <a:defRPr sz="900">
                <a:solidFill>
                  <a:schemeClr val="tx1"/>
                </a:solidFill>
              </a:defRPr>
            </a:lvl1pPr>
          </a:lstStyle>
          <a:p>
            <a:pPr lvl="0"/>
            <a:r>
              <a:rPr lang="en-US"/>
              <a:t>Presenter name</a:t>
            </a:r>
          </a:p>
        </p:txBody>
      </p:sp>
      <p:sp>
        <p:nvSpPr>
          <p:cNvPr id="5" name="文本占位符 4"/>
          <p:cNvSpPr>
            <a:spLocks noGrp="1"/>
          </p:cNvSpPr>
          <p:nvPr>
            <p:ph type="body" sz="quarter" idx="14" hasCustomPrompt="1"/>
          </p:nvPr>
        </p:nvSpPr>
        <p:spPr>
          <a:xfrm>
            <a:off x="5895975" y="4394835"/>
            <a:ext cx="2743200" cy="205740"/>
          </a:xfrm>
          <a:prstGeom prst="rect">
            <a:avLst/>
          </a:prstGeom>
        </p:spPr>
        <p:txBody>
          <a:bodyPr anchor="ctr"/>
          <a:lstStyle>
            <a:lvl1pPr marL="0" indent="0" algn="r">
              <a:buNone/>
              <a:defRPr sz="900">
                <a:solidFill>
                  <a:schemeClr val="tx1"/>
                </a:solidFill>
              </a:defRPr>
            </a:lvl1pPr>
          </a:lstStyle>
          <a:p>
            <a:pPr lvl="0"/>
            <a:r>
              <a:rPr lang="en-US"/>
              <a:t>www.islide.cc</a:t>
            </a:r>
          </a:p>
        </p:txBody>
      </p:sp>
      <p:pic>
        <p:nvPicPr>
          <p:cNvPr id="15" name="图片 14">
            <a:extLst>
              <a:ext uri="{FF2B5EF4-FFF2-40B4-BE49-F238E27FC236}">
                <a16:creationId xmlns:a16="http://schemas.microsoft.com/office/drawing/2014/main" id="{4A511A6A-98DB-ADC7-A43F-1A47357970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4328" y="273491"/>
            <a:ext cx="1188000" cy="282035"/>
          </a:xfrm>
          <a:prstGeom prst="rect">
            <a:avLst/>
          </a:prstGeom>
        </p:spPr>
      </p:pic>
      <p:pic>
        <p:nvPicPr>
          <p:cNvPr id="46" name="图片 45">
            <a:extLst>
              <a:ext uri="{FF2B5EF4-FFF2-40B4-BE49-F238E27FC236}">
                <a16:creationId xmlns:a16="http://schemas.microsoft.com/office/drawing/2014/main" id="{901D482C-18F2-5984-A548-9576A33C99F2}"/>
              </a:ext>
            </a:extLst>
          </p:cNvPr>
          <p:cNvPicPr>
            <a:picLocks noChangeAspect="1"/>
          </p:cNvPicPr>
          <p:nvPr userDrawn="1"/>
        </p:nvPicPr>
        <p:blipFill>
          <a:blip r:embed="rId4"/>
          <a:stretch>
            <a:fillRect/>
          </a:stretch>
        </p:blipFill>
        <p:spPr>
          <a:xfrm>
            <a:off x="-684584" y="627534"/>
            <a:ext cx="615749" cy="3566469"/>
          </a:xfrm>
          <a:prstGeom prst="rect">
            <a:avLst/>
          </a:prstGeom>
        </p:spPr>
      </p:pic>
    </p:spTree>
    <p:extLst>
      <p:ext uri="{BB962C8B-B14F-4D97-AF65-F5344CB8AC3E}">
        <p14:creationId xmlns:p14="http://schemas.microsoft.com/office/powerpoint/2010/main" val="305301358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22">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88162866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6" name="Object 5"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タイトル 1"/>
          <p:cNvSpPr>
            <a:spLocks noGrp="1"/>
          </p:cNvSpPr>
          <p:nvPr>
            <p:ph type="title" hasCustomPrompt="1"/>
          </p:nvPr>
        </p:nvSpPr>
        <p:spPr>
          <a:xfrm>
            <a:off x="540072" y="129397"/>
            <a:ext cx="7776344" cy="498136"/>
          </a:xfrm>
          <a:prstGeom prst="rect">
            <a:avLst/>
          </a:prstGeom>
        </p:spPr>
        <p:txBody>
          <a:bodyPr/>
          <a:lstStyle>
            <a:lvl1pPr marL="0" marR="0" indent="0" defTabSz="914400" rtl="0" eaLnBrk="1" fontAlgn="auto" latinLnBrk="0" hangingPunct="1">
              <a:lnSpc>
                <a:spcPct val="100000"/>
              </a:lnSpc>
              <a:spcBef>
                <a:spcPct val="0"/>
              </a:spcBef>
              <a:spcAft>
                <a:spcPts val="0"/>
              </a:spcAft>
              <a:tabLst/>
              <a:defRPr sz="2000" b="1">
                <a:solidFill>
                  <a:srgbClr val="FF0000"/>
                </a:solidFill>
                <a:latin typeface="微软雅黑" panose="020B0503020204020204" pitchFamily="34" charset="-122"/>
                <a:ea typeface="微软雅黑" panose="020B0503020204020204" pitchFamily="34" charset="-122"/>
              </a:defRPr>
            </a:lvl1pPr>
          </a:lstStyle>
          <a:p>
            <a:pPr marL="0" marR="0" lvl="0" indent="0" defTabSz="914400" rtl="0" eaLnBrk="1" fontAlgn="auto" latinLnBrk="0" hangingPunct="1">
              <a:lnSpc>
                <a:spcPct val="100000"/>
              </a:lnSpc>
              <a:spcBef>
                <a:spcPct val="0"/>
              </a:spcBef>
              <a:spcAft>
                <a:spcPts val="0"/>
              </a:spcAft>
              <a:tabLst/>
              <a:defRPr/>
            </a:pPr>
            <a:r>
              <a:rPr kumimoji="1" lang="en-US" altLang="ja-JP" sz="2200" b="0" i="0" u="none" strike="noStrike" kern="1200" cap="none" spc="0" normalizeH="0" baseline="0" noProof="0" dirty="0">
                <a:ln>
                  <a:noFill/>
                </a:ln>
                <a:solidFill>
                  <a:srgbClr val="4C4948"/>
                </a:solidFill>
                <a:effectLst/>
                <a:uLnTx/>
                <a:uFillTx/>
                <a:latin typeface="Calibri" pitchFamily="34" charset="0"/>
                <a:ea typeface="メイリオ" pitchFamily="50" charset="-128"/>
                <a:cs typeface="Calibri" pitchFamily="34" charset="0"/>
              </a:rPr>
              <a:t> Master title</a:t>
            </a:r>
            <a:endParaRPr kumimoji="1" lang="ja-JP" altLang="en-US" sz="2200" b="0" i="0" u="none" strike="noStrike" kern="1200" cap="none" spc="0" normalizeH="0" baseline="0" noProof="0" dirty="0">
              <a:ln>
                <a:noFill/>
              </a:ln>
              <a:solidFill>
                <a:srgbClr val="4C4948"/>
              </a:solidFill>
              <a:effectLst/>
              <a:uLnTx/>
              <a:uFillTx/>
              <a:latin typeface="Calibri" pitchFamily="34" charset="0"/>
              <a:ea typeface="メイリオ" pitchFamily="50" charset="-128"/>
              <a:cs typeface="Calibri" pitchFamily="34" charset="0"/>
            </a:endParaRPr>
          </a:p>
        </p:txBody>
      </p:sp>
      <p:sp>
        <p:nvSpPr>
          <p:cNvPr id="4" name="フッター プレースホルダ 3"/>
          <p:cNvSpPr>
            <a:spLocks noGrp="1"/>
          </p:cNvSpPr>
          <p:nvPr>
            <p:ph type="ftr" sz="quarter" idx="11"/>
          </p:nvPr>
        </p:nvSpPr>
        <p:spPr>
          <a:xfrm>
            <a:off x="473706" y="4645260"/>
            <a:ext cx="8439494" cy="392749"/>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r>
              <a:rPr lang="ja-JP" altLang="en-US"/>
              <a:t>｜</a:t>
            </a:r>
            <a:r>
              <a:rPr lang="en-US" altLang="ja-JP"/>
              <a:t>Source:</a:t>
            </a:r>
            <a:endParaRPr lang="ja-JP" altLang="en-US" dirty="0"/>
          </a:p>
        </p:txBody>
      </p:sp>
      <p:sp>
        <p:nvSpPr>
          <p:cNvPr id="7" name="Text Placeholder 7">
            <a:extLst>
              <a:ext uri="{FF2B5EF4-FFF2-40B4-BE49-F238E27FC236}">
                <a16:creationId xmlns:a16="http://schemas.microsoft.com/office/drawing/2014/main" id="{473012A2-8BF4-50DE-202C-8445C1BA57FE}"/>
              </a:ext>
            </a:extLst>
          </p:cNvPr>
          <p:cNvSpPr>
            <a:spLocks noGrp="1"/>
          </p:cNvSpPr>
          <p:nvPr>
            <p:ph idx="1"/>
          </p:nvPr>
        </p:nvSpPr>
        <p:spPr>
          <a:xfrm>
            <a:off x="473706" y="771551"/>
            <a:ext cx="8439494" cy="3744416"/>
          </a:xfrm>
          <a:prstGeom prst="rect">
            <a:avLst/>
          </a:prstGeom>
        </p:spPr>
        <p:txBody>
          <a:bodyPr vert="horz" lIns="91440" tIns="45720" rIns="91440" bIns="45720" rtlCol="0">
            <a:normAutofit/>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33">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2C1BC963-BF19-9633-557E-18D80EF7917A}"/>
              </a:ext>
            </a:extLst>
          </p:cNvPr>
          <p:cNvGrpSpPr/>
          <p:nvPr userDrawn="1"/>
        </p:nvGrpSpPr>
        <p:grpSpPr>
          <a:xfrm flipH="1">
            <a:off x="0" y="0"/>
            <a:ext cx="9144000" cy="5143500"/>
            <a:chOff x="0" y="0"/>
            <a:chExt cx="12192000" cy="6858000"/>
          </a:xfrm>
        </p:grpSpPr>
        <p:grpSp>
          <p:nvGrpSpPr>
            <p:cNvPr id="5" name="组合 4">
              <a:extLst>
                <a:ext uri="{FF2B5EF4-FFF2-40B4-BE49-F238E27FC236}">
                  <a16:creationId xmlns:a16="http://schemas.microsoft.com/office/drawing/2014/main" id="{028C95EC-260D-175D-ED5B-B599FAE3C57B}"/>
                </a:ext>
              </a:extLst>
            </p:cNvPr>
            <p:cNvGrpSpPr/>
            <p:nvPr/>
          </p:nvGrpSpPr>
          <p:grpSpPr>
            <a:xfrm>
              <a:off x="0" y="0"/>
              <a:ext cx="12192000" cy="6858000"/>
              <a:chOff x="0" y="0"/>
              <a:chExt cx="12192000" cy="6858000"/>
            </a:xfrm>
          </p:grpSpPr>
          <p:sp>
            <p:nvSpPr>
              <p:cNvPr id="11" name="矩形 10">
                <a:extLst>
                  <a:ext uri="{FF2B5EF4-FFF2-40B4-BE49-F238E27FC236}">
                    <a16:creationId xmlns:a16="http://schemas.microsoft.com/office/drawing/2014/main" id="{6A3BF223-DD74-04BF-B7A3-A00EBD4BBB09}"/>
                  </a:ext>
                </a:extLst>
              </p:cNvPr>
              <p:cNvSpPr/>
              <p:nvPr/>
            </p:nvSpPr>
            <p:spPr>
              <a:xfrm>
                <a:off x="0" y="0"/>
                <a:ext cx="12192000" cy="6858000"/>
              </a:xfrm>
              <a:prstGeom prst="rect">
                <a:avLst/>
              </a:prstGeom>
              <a:blipFill>
                <a:blip r:embed="rId2"/>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sz="1350">
                  <a:solidFill>
                    <a:schemeClr val="lt1"/>
                  </a:solidFill>
                  <a:latin typeface="Arial" panose="020B0604020202020204" pitchFamily="34" charset="0"/>
                  <a:ea typeface="微软雅黑" panose="020B0503020204020204" pitchFamily="34" charset="-122"/>
                </a:endParaRPr>
              </a:p>
            </p:txBody>
          </p:sp>
          <p:sp>
            <p:nvSpPr>
              <p:cNvPr id="12" name="矩形 11">
                <a:extLst>
                  <a:ext uri="{FF2B5EF4-FFF2-40B4-BE49-F238E27FC236}">
                    <a16:creationId xmlns:a16="http://schemas.microsoft.com/office/drawing/2014/main" id="{9F11540E-D2BC-93D7-1B87-F2E7300869FA}"/>
                  </a:ext>
                </a:extLst>
              </p:cNvPr>
              <p:cNvSpPr/>
              <p:nvPr/>
            </p:nvSpPr>
            <p:spPr>
              <a:xfrm>
                <a:off x="0" y="0"/>
                <a:ext cx="12192000" cy="6858000"/>
              </a:xfrm>
              <a:prstGeom prst="rect">
                <a:avLst/>
              </a:prstGeom>
              <a:solidFill>
                <a:srgbClr val="080808">
                  <a:alpha val="2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sz="1350" dirty="0">
                  <a:solidFill>
                    <a:schemeClr val="bg1"/>
                  </a:solidFill>
                  <a:latin typeface="Arial" panose="020B0604020202020204" pitchFamily="34" charset="0"/>
                  <a:ea typeface="微软雅黑" panose="020B0503020204020204" pitchFamily="34" charset="-122"/>
                </a:endParaRPr>
              </a:p>
            </p:txBody>
          </p:sp>
        </p:grpSp>
        <p:grpSp>
          <p:nvGrpSpPr>
            <p:cNvPr id="7" name="组合 6">
              <a:extLst>
                <a:ext uri="{FF2B5EF4-FFF2-40B4-BE49-F238E27FC236}">
                  <a16:creationId xmlns:a16="http://schemas.microsoft.com/office/drawing/2014/main" id="{2C89B77F-ACA8-88B7-6130-5F19D6B3F074}"/>
                </a:ext>
              </a:extLst>
            </p:cNvPr>
            <p:cNvGrpSpPr/>
            <p:nvPr/>
          </p:nvGrpSpPr>
          <p:grpSpPr>
            <a:xfrm>
              <a:off x="660400" y="767443"/>
              <a:ext cx="264523" cy="261257"/>
              <a:chOff x="3614057" y="-1364343"/>
              <a:chExt cx="449943" cy="261257"/>
            </a:xfrm>
          </p:grpSpPr>
          <p:cxnSp>
            <p:nvCxnSpPr>
              <p:cNvPr id="8" name="直接连接符 7">
                <a:extLst>
                  <a:ext uri="{FF2B5EF4-FFF2-40B4-BE49-F238E27FC236}">
                    <a16:creationId xmlns:a16="http://schemas.microsoft.com/office/drawing/2014/main" id="{D7DEA356-3239-13A7-AE9B-ECBBCB418DBC}"/>
                  </a:ext>
                </a:extLst>
              </p:cNvPr>
              <p:cNvCxnSpPr/>
              <p:nvPr/>
            </p:nvCxnSpPr>
            <p:spPr>
              <a:xfrm>
                <a:off x="3614057" y="-1364343"/>
                <a:ext cx="44994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13BC7466-421A-2986-84D9-9675F8F3DEDA}"/>
                  </a:ext>
                </a:extLst>
              </p:cNvPr>
              <p:cNvCxnSpPr/>
              <p:nvPr/>
            </p:nvCxnSpPr>
            <p:spPr>
              <a:xfrm>
                <a:off x="3614057" y="-1233715"/>
                <a:ext cx="44994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0E5DCB4F-5B87-1A8E-92AA-1058E1DE112D}"/>
                  </a:ext>
                </a:extLst>
              </p:cNvPr>
              <p:cNvCxnSpPr/>
              <p:nvPr/>
            </p:nvCxnSpPr>
            <p:spPr>
              <a:xfrm>
                <a:off x="3614057" y="-1103086"/>
                <a:ext cx="44994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 name="テキスト プレースホルダ 5"/>
          <p:cNvSpPr>
            <a:spLocks noGrp="1"/>
          </p:cNvSpPr>
          <p:nvPr>
            <p:ph type="body" sz="quarter" idx="10" hasCustomPrompt="1"/>
          </p:nvPr>
        </p:nvSpPr>
        <p:spPr>
          <a:xfrm>
            <a:off x="1935136" y="1924050"/>
            <a:ext cx="5256584" cy="1292352"/>
          </a:xfrm>
          <a:prstGeom prst="rect">
            <a:avLst/>
          </a:prstGeom>
        </p:spPr>
        <p:txBody>
          <a:bodyPr/>
          <a:lstStyle>
            <a:lvl1pPr algn="ctr">
              <a:buNone/>
              <a:defRPr>
                <a:latin typeface="Calibri" pitchFamily="34" charset="0"/>
                <a:ea typeface="メイリオ" pitchFamily="50" charset="-128"/>
                <a:cs typeface="Calibri" pitchFamily="34" charset="0"/>
              </a:defRPr>
            </a:lvl1pPr>
          </a:lstStyle>
          <a:p>
            <a:pPr lvl="0"/>
            <a:r>
              <a:rPr kumimoji="1" lang="en-US" altLang="ja-JP" dirty="0"/>
              <a:t>Master text</a:t>
            </a:r>
            <a:endParaRPr kumimoji="1" lang="ja-JP" altLang="en-US" dirty="0"/>
          </a:p>
        </p:txBody>
      </p:sp>
      <p:sp>
        <p:nvSpPr>
          <p:cNvPr id="2" name="テキスト プレースホルダ 5">
            <a:extLst>
              <a:ext uri="{FF2B5EF4-FFF2-40B4-BE49-F238E27FC236}">
                <a16:creationId xmlns:a16="http://schemas.microsoft.com/office/drawing/2014/main" id="{9B089998-E1B7-0627-7ECE-0A0296BF6189}"/>
              </a:ext>
            </a:extLst>
          </p:cNvPr>
          <p:cNvSpPr>
            <a:spLocks noGrp="1"/>
          </p:cNvSpPr>
          <p:nvPr>
            <p:ph type="body" sz="quarter" idx="11" hasCustomPrompt="1"/>
          </p:nvPr>
        </p:nvSpPr>
        <p:spPr>
          <a:xfrm>
            <a:off x="2187164" y="4299942"/>
            <a:ext cx="4752528" cy="282780"/>
          </a:xfrm>
          <a:prstGeom prst="rect">
            <a:avLst/>
          </a:prstGeom>
          <a:ln>
            <a:noFill/>
          </a:ln>
        </p:spPr>
        <p:txBody>
          <a:bodyPr>
            <a:normAutofit/>
          </a:bodyPr>
          <a:lstStyle>
            <a:lvl1pPr algn="ctr">
              <a:buNone/>
              <a:defRPr sz="1000" b="1">
                <a:solidFill>
                  <a:schemeClr val="tx1"/>
                </a:solidFill>
                <a:latin typeface="Arial" panose="020B0604020202020204" pitchFamily="34" charset="0"/>
                <a:ea typeface="メイリオ" pitchFamily="50" charset="-128"/>
                <a:cs typeface="Arial" panose="020B0604020202020204" pitchFamily="34" charset="0"/>
              </a:defRPr>
            </a:lvl1pPr>
          </a:lstStyle>
          <a:p>
            <a:pPr lvl="0"/>
            <a:r>
              <a:rPr kumimoji="1" lang="en-US" altLang="ja-JP" dirty="0"/>
              <a:t>Beijing </a:t>
            </a:r>
            <a:r>
              <a:rPr kumimoji="1" lang="en-US" altLang="ja-JP" dirty="0" err="1"/>
              <a:t>Zhongneng</a:t>
            </a:r>
            <a:r>
              <a:rPr kumimoji="1" lang="en-US" altLang="ja-JP" dirty="0"/>
              <a:t> </a:t>
            </a:r>
            <a:r>
              <a:rPr kumimoji="1" lang="en-US" altLang="ja-JP" dirty="0" err="1"/>
              <a:t>Xinkai</a:t>
            </a:r>
            <a:r>
              <a:rPr kumimoji="1" lang="en-US" altLang="ja-JP" dirty="0"/>
              <a:t> Energy Conservation Technology Group Co., Ltd</a:t>
            </a:r>
            <a:endParaRPr kumimoji="1" lang="ja-JP" altLang="en-US" dirty="0"/>
          </a:p>
        </p:txBody>
      </p:sp>
      <p:pic>
        <p:nvPicPr>
          <p:cNvPr id="3" name="图片 2">
            <a:extLst>
              <a:ext uri="{FF2B5EF4-FFF2-40B4-BE49-F238E27FC236}">
                <a16:creationId xmlns:a16="http://schemas.microsoft.com/office/drawing/2014/main" id="{4742A7AE-6099-BA93-BBD1-46C4803007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23928" y="3935869"/>
            <a:ext cx="1452634" cy="34486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9B4089-93ED-8DA7-0C8D-C32E39E16713}"/>
              </a:ext>
            </a:extLst>
          </p:cNvPr>
          <p:cNvSpPr>
            <a:spLocks noGrp="1"/>
          </p:cNvSpPr>
          <p:nvPr>
            <p:ph type="dt" sz="half" idx="10"/>
          </p:nvPr>
        </p:nvSpPr>
        <p:spPr/>
        <p:txBody>
          <a:bodyPr/>
          <a:lstStyle/>
          <a:p>
            <a:fld id="{9F1A026C-F40F-4B39-ACA9-396C412991E6}" type="datetimeFigureOut">
              <a:rPr lang="zh-CN" altLang="en-US" smtClean="0"/>
              <a:t>2024/2/29</a:t>
            </a:fld>
            <a:endParaRPr lang="zh-CN" altLang="en-US"/>
          </a:p>
        </p:txBody>
      </p:sp>
      <p:sp>
        <p:nvSpPr>
          <p:cNvPr id="3" name="页脚占位符 2">
            <a:extLst>
              <a:ext uri="{FF2B5EF4-FFF2-40B4-BE49-F238E27FC236}">
                <a16:creationId xmlns:a16="http://schemas.microsoft.com/office/drawing/2014/main" id="{F1C37C1D-AE26-2C70-1F59-4689B5CF9A2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6EF0E94-C386-1B2B-D06C-14D6E3782757}"/>
              </a:ext>
            </a:extLst>
          </p:cNvPr>
          <p:cNvSpPr>
            <a:spLocks noGrp="1"/>
          </p:cNvSpPr>
          <p:nvPr>
            <p:ph type="sldNum" sz="quarter" idx="12"/>
          </p:nvPr>
        </p:nvSpPr>
        <p:spPr/>
        <p:txBody>
          <a:bodyPr/>
          <a:lstStyle/>
          <a:p>
            <a:fld id="{10E4D9F8-1EC4-4273-8991-DDC71921532F}" type="slidenum">
              <a:rPr lang="zh-CN" altLang="en-US" smtClean="0"/>
              <a:t>‹#›</a:t>
            </a:fld>
            <a:endParaRPr lang="zh-CN" altLang="en-US"/>
          </a:p>
        </p:txBody>
      </p:sp>
    </p:spTree>
    <p:extLst>
      <p:ext uri="{BB962C8B-B14F-4D97-AF65-F5344CB8AC3E}">
        <p14:creationId xmlns:p14="http://schemas.microsoft.com/office/powerpoint/2010/main" val="2070753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03A0E1-12E6-180C-BE76-91269572F37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FC888FA-CED1-53EE-7780-FF9C2D3ABB7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E251E44-5D89-54A5-2B8D-6A526C12E210}"/>
              </a:ext>
            </a:extLst>
          </p:cNvPr>
          <p:cNvSpPr>
            <a:spLocks noGrp="1"/>
          </p:cNvSpPr>
          <p:nvPr>
            <p:ph type="dt" sz="half" idx="10"/>
          </p:nvPr>
        </p:nvSpPr>
        <p:spPr/>
        <p:txBody>
          <a:bodyPr/>
          <a:lstStyle/>
          <a:p>
            <a:fld id="{BA62F9E6-A387-4604-B02E-3ECE51CB701B}" type="datetimeFigureOut">
              <a:rPr lang="zh-CN" altLang="en-US" smtClean="0"/>
              <a:t>2024/2/29</a:t>
            </a:fld>
            <a:endParaRPr lang="zh-CN" altLang="en-US"/>
          </a:p>
        </p:txBody>
      </p:sp>
      <p:sp>
        <p:nvSpPr>
          <p:cNvPr id="5" name="页脚占位符 4">
            <a:extLst>
              <a:ext uri="{FF2B5EF4-FFF2-40B4-BE49-F238E27FC236}">
                <a16:creationId xmlns:a16="http://schemas.microsoft.com/office/drawing/2014/main" id="{2AF44505-5D08-ADBB-90E2-912DD9ED27C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4382F8-C70E-E45A-6BEA-D04299005B1A}"/>
              </a:ext>
            </a:extLst>
          </p:cNvPr>
          <p:cNvSpPr>
            <a:spLocks noGrp="1"/>
          </p:cNvSpPr>
          <p:nvPr>
            <p:ph type="sldNum" sz="quarter" idx="12"/>
          </p:nvPr>
        </p:nvSpPr>
        <p:spPr/>
        <p:txBody>
          <a:bodyPr/>
          <a:lstStyle/>
          <a:p>
            <a:fld id="{50A4021A-363F-4229-A951-C1D4D1333425}" type="slidenum">
              <a:rPr lang="zh-CN" altLang="en-US" smtClean="0"/>
              <a:t>‹#›</a:t>
            </a:fld>
            <a:endParaRPr lang="zh-CN" altLang="en-US"/>
          </a:p>
        </p:txBody>
      </p:sp>
    </p:spTree>
    <p:extLst>
      <p:ext uri="{BB962C8B-B14F-4D97-AF65-F5344CB8AC3E}">
        <p14:creationId xmlns:p14="http://schemas.microsoft.com/office/powerpoint/2010/main" val="718821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A8DE7A-FCB9-4F0C-9F63-DA0201F0380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E00B7DB-31DA-45DC-8424-CB6DB8D75EBE}"/>
              </a:ext>
            </a:extLst>
          </p:cNvPr>
          <p:cNvSpPr>
            <a:spLocks noGrp="1"/>
          </p:cNvSpPr>
          <p:nvPr>
            <p:ph type="dt" sz="half" idx="10"/>
          </p:nvPr>
        </p:nvSpPr>
        <p:spPr/>
        <p:txBody>
          <a:bodyPr/>
          <a:lstStyle/>
          <a:p>
            <a:fld id="{6489D9C7-5DC6-4263-87FF-7C99F6FB63C3}" type="datetime1">
              <a:rPr lang="zh-CN" altLang="en-US" smtClean="0"/>
              <a:pPr/>
              <a:t>2024/2/29</a:t>
            </a:fld>
            <a:endParaRPr lang="zh-CN" altLang="en-US"/>
          </a:p>
        </p:txBody>
      </p:sp>
      <p:sp>
        <p:nvSpPr>
          <p:cNvPr id="4" name="页脚占位符 3">
            <a:extLst>
              <a:ext uri="{FF2B5EF4-FFF2-40B4-BE49-F238E27FC236}">
                <a16:creationId xmlns:a16="http://schemas.microsoft.com/office/drawing/2014/main" id="{6DB1ADA7-8B83-441E-83CB-57FB9953230C}"/>
              </a:ext>
            </a:extLst>
          </p:cNvPr>
          <p:cNvSpPr>
            <a:spLocks noGrp="1"/>
          </p:cNvSpPr>
          <p:nvPr>
            <p:ph type="ftr" sz="quarter" idx="11"/>
          </p:nvPr>
        </p:nvSpPr>
        <p:spPr/>
        <p:txBody>
          <a:bodyPr/>
          <a:lstStyle/>
          <a:p>
            <a:r>
              <a:rPr lang="en-US" altLang="zh-CN"/>
              <a:t>www.islide.cc</a:t>
            </a:r>
            <a:endParaRPr lang="zh-CN" altLang="en-US" dirty="0"/>
          </a:p>
        </p:txBody>
      </p:sp>
      <p:sp>
        <p:nvSpPr>
          <p:cNvPr id="5" name="灯片编号占位符 4">
            <a:extLst>
              <a:ext uri="{FF2B5EF4-FFF2-40B4-BE49-F238E27FC236}">
                <a16:creationId xmlns:a16="http://schemas.microsoft.com/office/drawing/2014/main" id="{16199532-C918-42F8-8770-7566BBF584C9}"/>
              </a:ext>
            </a:extLst>
          </p:cNvPr>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7520191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8"/>
            </p:custDataLst>
            <p:extLst>
              <p:ext uri="{D42A27DB-BD31-4B8C-83A1-F6EECF244321}">
                <p14:modId xmlns:p14="http://schemas.microsoft.com/office/powerpoint/2010/main" val="41964297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 imgW="270" imgH="270" progId="TCLayout.ActiveDocument.1">
                  <p:embed/>
                </p:oleObj>
              </mc:Choice>
              <mc:Fallback>
                <p:oleObj name="think-cell Slide" r:id="rId9" imgW="270" imgH="270" progId="TCLayout.ActiveDocument.1">
                  <p:embed/>
                  <p:pic>
                    <p:nvPicPr>
                      <p:cNvPr id="2" name="Object 1" hidden="1"/>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5" name="フッター プレースホルダ 4"/>
          <p:cNvSpPr>
            <a:spLocks noGrp="1"/>
          </p:cNvSpPr>
          <p:nvPr>
            <p:ph type="ftr" sz="quarter" idx="3"/>
          </p:nvPr>
        </p:nvSpPr>
        <p:spPr>
          <a:xfrm>
            <a:off x="395288" y="4645260"/>
            <a:ext cx="8517912" cy="392749"/>
          </a:xfrm>
          <a:prstGeom prst="rect">
            <a:avLst/>
          </a:prstGeom>
        </p:spPr>
        <p:txBody>
          <a:bodyPr vert="horz" lIns="0" tIns="45720" rIns="0" bIns="45720" rtlCol="0" anchor="ctr"/>
          <a:lstStyle>
            <a:lvl1pPr algn="l">
              <a:defRPr sz="900">
                <a:solidFill>
                  <a:srgbClr val="898989"/>
                </a:solidFill>
                <a:latin typeface="Calibri" pitchFamily="34" charset="0"/>
                <a:ea typeface="メイリオ" pitchFamily="50" charset="-128"/>
                <a:cs typeface="Calibri" pitchFamily="34" charset="0"/>
              </a:defRPr>
            </a:lvl1pPr>
          </a:lstStyle>
          <a:p>
            <a:r>
              <a:rPr lang="ja-JP" altLang="en-US" dirty="0"/>
              <a:t>｜</a:t>
            </a:r>
            <a:r>
              <a:rPr lang="en-US" altLang="ja-JP" dirty="0"/>
              <a:t>Source:</a:t>
            </a:r>
            <a:endParaRPr lang="ja-JP" altLang="en-US" dirty="0"/>
          </a:p>
        </p:txBody>
      </p:sp>
      <p:sp>
        <p:nvSpPr>
          <p:cNvPr id="15" name="タイトル プレースホルダ 1"/>
          <p:cNvSpPr>
            <a:spLocks noGrp="1"/>
          </p:cNvSpPr>
          <p:nvPr>
            <p:ph type="title"/>
          </p:nvPr>
        </p:nvSpPr>
        <p:spPr>
          <a:xfrm>
            <a:off x="395288" y="114301"/>
            <a:ext cx="8517912" cy="527957"/>
          </a:xfrm>
          <a:prstGeom prst="rect">
            <a:avLst/>
          </a:prstGeom>
        </p:spPr>
        <p:txBody>
          <a:bodyPr vert="horz" lIns="0" tIns="45720" rIns="91440" bIns="45720" rtlCol="0" anchor="ctr">
            <a:noAutofit/>
          </a:bodyPr>
          <a:lstStyle/>
          <a:p>
            <a:pPr marL="0" marR="0" lvl="0" indent="0" defTabSz="914400" rtl="0" eaLnBrk="1" fontAlgn="auto" latinLnBrk="0" hangingPunct="1">
              <a:lnSpc>
                <a:spcPct val="100000"/>
              </a:lnSpc>
              <a:spcBef>
                <a:spcPct val="0"/>
              </a:spcBef>
              <a:spcAft>
                <a:spcPts val="0"/>
              </a:spcAft>
              <a:tabLst/>
              <a:defRPr/>
            </a:pPr>
            <a:r>
              <a:rPr kumimoji="1" lang="en-US" altLang="ja-JP" sz="2200" b="0" i="0" u="none" strike="noStrike" kern="1200" cap="none" spc="0" normalizeH="0" baseline="0" noProof="0" dirty="0">
                <a:ln>
                  <a:noFill/>
                </a:ln>
                <a:solidFill>
                  <a:srgbClr val="4C4948"/>
                </a:solidFill>
                <a:effectLst/>
                <a:uLnTx/>
                <a:uFillTx/>
                <a:latin typeface="Calibri" pitchFamily="34" charset="0"/>
                <a:ea typeface="メイリオ" pitchFamily="50" charset="-128"/>
                <a:cs typeface="Calibri" pitchFamily="34" charset="0"/>
              </a:rPr>
              <a:t>Master title</a:t>
            </a:r>
            <a:endParaRPr kumimoji="1" lang="ja-JP" altLang="en-US" sz="2200" b="0" i="0" u="none" strike="noStrike" kern="1200" cap="none" spc="0" normalizeH="0" baseline="0" noProof="0" dirty="0">
              <a:ln>
                <a:noFill/>
              </a:ln>
              <a:solidFill>
                <a:srgbClr val="4C4948"/>
              </a:solidFill>
              <a:effectLst/>
              <a:uLnTx/>
              <a:uFillTx/>
              <a:latin typeface="Calibri" pitchFamily="34" charset="0"/>
              <a:ea typeface="メイリオ" pitchFamily="50" charset="-128"/>
              <a:cs typeface="Calibri" pitchFamily="34" charset="0"/>
            </a:endParaRPr>
          </a:p>
        </p:txBody>
      </p:sp>
      <p:sp>
        <p:nvSpPr>
          <p:cNvPr id="8" name="Text Placeholder 7"/>
          <p:cNvSpPr>
            <a:spLocks noGrp="1"/>
          </p:cNvSpPr>
          <p:nvPr>
            <p:ph type="body" idx="1"/>
          </p:nvPr>
        </p:nvSpPr>
        <p:spPr>
          <a:xfrm>
            <a:off x="395288" y="771551"/>
            <a:ext cx="8517912" cy="37444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12">
            <a:extLst>
              <a:ext uri="{FF2B5EF4-FFF2-40B4-BE49-F238E27FC236}">
                <a16:creationId xmlns:a16="http://schemas.microsoft.com/office/drawing/2014/main" id="{50C803CC-4442-EC0C-C03E-EE73071F6A54}"/>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bwMode="auto">
          <a:xfrm>
            <a:off x="7884480" y="195486"/>
            <a:ext cx="1008000" cy="239301"/>
          </a:xfrm>
          <a:prstGeom prst="rect">
            <a:avLst/>
          </a:prstGeom>
          <a:noFill/>
          <a:ln w="9525">
            <a:noFill/>
            <a:miter lim="800000"/>
            <a:headEnd/>
            <a:tailEnd/>
          </a:ln>
        </p:spPr>
      </p:pic>
      <p:pic>
        <p:nvPicPr>
          <p:cNvPr id="4" name="图片 3">
            <a:extLst>
              <a:ext uri="{FF2B5EF4-FFF2-40B4-BE49-F238E27FC236}">
                <a16:creationId xmlns:a16="http://schemas.microsoft.com/office/drawing/2014/main" id="{AE53F955-6587-1673-8625-09FF531D2C6E}"/>
              </a:ext>
            </a:extLst>
          </p:cNvPr>
          <p:cNvPicPr>
            <a:picLocks noChangeAspect="1"/>
          </p:cNvPicPr>
          <p:nvPr userDrawn="1"/>
        </p:nvPicPr>
        <p:blipFill>
          <a:blip r:embed="rId12"/>
          <a:stretch>
            <a:fillRect/>
          </a:stretch>
        </p:blipFill>
        <p:spPr>
          <a:xfrm>
            <a:off x="-612576" y="627534"/>
            <a:ext cx="615749" cy="3566469"/>
          </a:xfrm>
          <a:prstGeom prst="rect">
            <a:avLst/>
          </a:prstGeom>
        </p:spPr>
      </p:pic>
    </p:spTree>
  </p:cSld>
  <p:clrMap bg1="lt1" tx1="dk1" bg2="lt2" tx2="dk2" accent1="accent1" accent2="accent2" accent3="accent3" accent4="accent4" accent5="accent5" accent6="accent6" hlink="hlink" folHlink="folHlink"/>
  <p:sldLayoutIdLst>
    <p:sldLayoutId id="2147483805" r:id="rId1"/>
    <p:sldLayoutId id="2147483654" r:id="rId2"/>
    <p:sldLayoutId id="2147483669" r:id="rId3"/>
    <p:sldLayoutId id="2147483808" r:id="rId4"/>
    <p:sldLayoutId id="2147483809" r:id="rId5"/>
    <p:sldLayoutId id="2147483812" r:id="rId6"/>
  </p:sldLayoutIdLst>
  <p:hf hdr="0" dt="0"/>
  <p:txStyles>
    <p:titleStyle>
      <a:lvl1pPr marL="0" marR="0" indent="0" algn="l" defTabSz="914400" rtl="0" eaLnBrk="1" fontAlgn="auto" latinLnBrk="0" hangingPunct="1">
        <a:lnSpc>
          <a:spcPct val="100000"/>
        </a:lnSpc>
        <a:spcBef>
          <a:spcPct val="0"/>
        </a:spcBef>
        <a:spcAft>
          <a:spcPts val="0"/>
        </a:spcAft>
        <a:buNone/>
        <a:tabLst/>
        <a:defRPr kumimoji="1" lang="ja-JP" altLang="en-US" sz="2000" b="1" i="1" u="sng" strike="noStrike" kern="1200" cap="none" spc="0" normalizeH="0" baseline="0" noProof="0">
          <a:ln>
            <a:noFill/>
          </a:ln>
          <a:solidFill>
            <a:srgbClr val="4C4948"/>
          </a:solidFill>
          <a:effectLst/>
          <a:uLnTx/>
          <a:uFillTx/>
          <a:latin typeface="微软雅黑" panose="020B0503020204020204" pitchFamily="34" charset="-122"/>
          <a:ea typeface="微软雅黑" panose="020B0503020204020204" pitchFamily="34" charset="-122"/>
          <a:cs typeface="Calibri" pitchFamily="34" charset="0"/>
        </a:defRPr>
      </a:lvl1pPr>
    </p:titleStyle>
    <p:bodyStyle>
      <a:lvl1pPr marL="176213" marR="0" indent="-176213"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kumimoji="1" lang="en-US" altLang="en-US" sz="2000" b="0" i="0" u="none" strike="noStrike" kern="1200" cap="none" spc="0" normalizeH="0" baseline="0" noProof="0" dirty="0" smtClean="0">
          <a:ln>
            <a:noFill/>
          </a:ln>
          <a:solidFill>
            <a:srgbClr val="595959"/>
          </a:solidFill>
          <a:effectLst/>
          <a:uLnTx/>
          <a:uFillTx/>
          <a:latin typeface="微软雅黑" panose="020B0503020204020204" pitchFamily="34" charset="-122"/>
          <a:ea typeface="微软雅黑" panose="020B0503020204020204" pitchFamily="34" charset="-122"/>
          <a:cs typeface="Calibri" pitchFamily="34" charset="0"/>
        </a:defRPr>
      </a:lvl1pPr>
      <a:lvl2pPr marL="742950" marR="0" indent="-285750" algn="l" defTabSz="914400" rtl="0" eaLnBrk="1" fontAlgn="auto" latinLnBrk="0" hangingPunct="1">
        <a:lnSpc>
          <a:spcPct val="100000"/>
        </a:lnSpc>
        <a:spcBef>
          <a:spcPct val="20000"/>
        </a:spcBef>
        <a:spcAft>
          <a:spcPts val="0"/>
        </a:spcAft>
        <a:buClr>
          <a:schemeClr val="accent1"/>
        </a:buClr>
        <a:buSzTx/>
        <a:buFont typeface="calibri" panose="020F0502020204030204" pitchFamily="34" charset="0"/>
        <a:buChar char="»"/>
        <a:tabLst/>
        <a:defRPr kumimoji="1" lang="en-US" altLang="en-US" sz="1800" b="0" i="0" u="none" strike="noStrike" kern="1200" cap="none" spc="0" normalizeH="0" baseline="0" noProof="0" dirty="0" smtClean="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Calibri" pitchFamily="34" charset="0"/>
        </a:defRPr>
      </a:lvl2pPr>
      <a:lvl3pPr marL="1200150" marR="0" indent="-28575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kumimoji="1" lang="en-US" altLang="en-US" sz="1600" b="0" i="0" u="none" strike="noStrike" kern="1200" cap="none" spc="0" normalizeH="0" baseline="0" noProof="0" dirty="0" smtClean="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Calibri" pitchFamily="34" charset="0"/>
        </a:defRPr>
      </a:lvl3pPr>
      <a:lvl4pPr marL="1657350" marR="0" indent="-285750" algn="l" defTabSz="914400" rtl="0" eaLnBrk="1" fontAlgn="auto" latinLnBrk="0" hangingPunct="1">
        <a:lnSpc>
          <a:spcPct val="100000"/>
        </a:lnSpc>
        <a:spcBef>
          <a:spcPct val="20000"/>
        </a:spcBef>
        <a:spcAft>
          <a:spcPts val="0"/>
        </a:spcAft>
        <a:buClr>
          <a:schemeClr val="accent1"/>
        </a:buClr>
        <a:buSzTx/>
        <a:buFont typeface="calibri" panose="020F0502020204030204" pitchFamily="34" charset="0"/>
        <a:buChar char="*"/>
        <a:tabLst/>
        <a:defRPr kumimoji="1" lang="en-US" altLang="en-US" sz="1400" b="0" i="0" u="none" strike="noStrike" kern="1200" cap="none" spc="0" normalizeH="0" baseline="0" noProof="0" dirty="0" smtClean="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Calibri" pitchFamily="34" charset="0"/>
        </a:defRPr>
      </a:lvl4pPr>
      <a:lvl5pPr marL="1657350" marR="0" indent="-285750" algn="l" defTabSz="914400" rtl="0" eaLnBrk="1" fontAlgn="auto" latinLnBrk="0" hangingPunct="1">
        <a:lnSpc>
          <a:spcPct val="100000"/>
        </a:lnSpc>
        <a:spcBef>
          <a:spcPct val="20000"/>
        </a:spcBef>
        <a:spcAft>
          <a:spcPts val="0"/>
        </a:spcAft>
        <a:buClr>
          <a:schemeClr val="accent1"/>
        </a:buClr>
        <a:buSzTx/>
        <a:buFont typeface="Wingdings" panose="05000000000000000000" pitchFamily="2" charset="2"/>
        <a:buChar char="q"/>
        <a:tabLst/>
        <a:defRPr kumimoji="1" lang="ja-JP" altLang="en-US" sz="1200" b="0" i="0" u="none" strike="noStrike" kern="1200" cap="none" spc="0" normalizeH="0" baseline="0" noProof="0">
          <a:ln>
            <a:noFill/>
          </a:ln>
          <a:solidFill>
            <a:srgbClr val="898989"/>
          </a:solidFill>
          <a:effectLst/>
          <a:uLnTx/>
          <a:uFillTx/>
          <a:latin typeface="微软雅黑" panose="020B0503020204020204" pitchFamily="34" charset="-122"/>
          <a:ea typeface="微软雅黑" panose="020B0503020204020204" pitchFamily="34" charset="-122"/>
          <a:cs typeface="Calibri"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17" Type="http://schemas.openxmlformats.org/officeDocument/2006/relationships/tags" Target="../tags/tag124.xml"/><Relationship Id="rId299" Type="http://schemas.openxmlformats.org/officeDocument/2006/relationships/tags" Target="../tags/tag306.xml"/><Relationship Id="rId21" Type="http://schemas.openxmlformats.org/officeDocument/2006/relationships/tags" Target="../tags/tag28.xml"/><Relationship Id="rId63" Type="http://schemas.openxmlformats.org/officeDocument/2006/relationships/tags" Target="../tags/tag70.xml"/><Relationship Id="rId159" Type="http://schemas.openxmlformats.org/officeDocument/2006/relationships/tags" Target="../tags/tag166.xml"/><Relationship Id="rId324" Type="http://schemas.openxmlformats.org/officeDocument/2006/relationships/tags" Target="../tags/tag331.xml"/><Relationship Id="rId366" Type="http://schemas.openxmlformats.org/officeDocument/2006/relationships/tags" Target="../tags/tag373.xml"/><Relationship Id="rId531" Type="http://schemas.openxmlformats.org/officeDocument/2006/relationships/tags" Target="../tags/tag538.xml"/><Relationship Id="rId170" Type="http://schemas.openxmlformats.org/officeDocument/2006/relationships/tags" Target="../tags/tag177.xml"/><Relationship Id="rId226" Type="http://schemas.openxmlformats.org/officeDocument/2006/relationships/tags" Target="../tags/tag233.xml"/><Relationship Id="rId433" Type="http://schemas.openxmlformats.org/officeDocument/2006/relationships/tags" Target="../tags/tag440.xml"/><Relationship Id="rId268" Type="http://schemas.openxmlformats.org/officeDocument/2006/relationships/tags" Target="../tags/tag275.xml"/><Relationship Id="rId475" Type="http://schemas.openxmlformats.org/officeDocument/2006/relationships/tags" Target="../tags/tag482.xml"/><Relationship Id="rId32" Type="http://schemas.openxmlformats.org/officeDocument/2006/relationships/tags" Target="../tags/tag39.xml"/><Relationship Id="rId74" Type="http://schemas.openxmlformats.org/officeDocument/2006/relationships/tags" Target="../tags/tag81.xml"/><Relationship Id="rId128" Type="http://schemas.openxmlformats.org/officeDocument/2006/relationships/tags" Target="../tags/tag135.xml"/><Relationship Id="rId335" Type="http://schemas.openxmlformats.org/officeDocument/2006/relationships/tags" Target="../tags/tag342.xml"/><Relationship Id="rId377" Type="http://schemas.openxmlformats.org/officeDocument/2006/relationships/tags" Target="../tags/tag384.xml"/><Relationship Id="rId500" Type="http://schemas.openxmlformats.org/officeDocument/2006/relationships/tags" Target="../tags/tag507.xml"/><Relationship Id="rId542" Type="http://schemas.openxmlformats.org/officeDocument/2006/relationships/notesSlide" Target="../notesSlides/notesSlide11.xml"/><Relationship Id="rId5" Type="http://schemas.openxmlformats.org/officeDocument/2006/relationships/tags" Target="../tags/tag12.xml"/><Relationship Id="rId181" Type="http://schemas.openxmlformats.org/officeDocument/2006/relationships/tags" Target="../tags/tag188.xml"/><Relationship Id="rId237" Type="http://schemas.openxmlformats.org/officeDocument/2006/relationships/tags" Target="../tags/tag244.xml"/><Relationship Id="rId402" Type="http://schemas.openxmlformats.org/officeDocument/2006/relationships/tags" Target="../tags/tag409.xml"/><Relationship Id="rId279" Type="http://schemas.openxmlformats.org/officeDocument/2006/relationships/tags" Target="../tags/tag286.xml"/><Relationship Id="rId444" Type="http://schemas.openxmlformats.org/officeDocument/2006/relationships/tags" Target="../tags/tag451.xml"/><Relationship Id="rId486" Type="http://schemas.openxmlformats.org/officeDocument/2006/relationships/tags" Target="../tags/tag493.xml"/><Relationship Id="rId43" Type="http://schemas.openxmlformats.org/officeDocument/2006/relationships/tags" Target="../tags/tag50.xml"/><Relationship Id="rId139" Type="http://schemas.openxmlformats.org/officeDocument/2006/relationships/tags" Target="../tags/tag146.xml"/><Relationship Id="rId290" Type="http://schemas.openxmlformats.org/officeDocument/2006/relationships/tags" Target="../tags/tag297.xml"/><Relationship Id="rId304" Type="http://schemas.openxmlformats.org/officeDocument/2006/relationships/tags" Target="../tags/tag311.xml"/><Relationship Id="rId346" Type="http://schemas.openxmlformats.org/officeDocument/2006/relationships/tags" Target="../tags/tag353.xml"/><Relationship Id="rId388" Type="http://schemas.openxmlformats.org/officeDocument/2006/relationships/tags" Target="../tags/tag395.xml"/><Relationship Id="rId511" Type="http://schemas.openxmlformats.org/officeDocument/2006/relationships/tags" Target="../tags/tag518.xml"/><Relationship Id="rId85" Type="http://schemas.openxmlformats.org/officeDocument/2006/relationships/tags" Target="../tags/tag92.xml"/><Relationship Id="rId150" Type="http://schemas.openxmlformats.org/officeDocument/2006/relationships/tags" Target="../tags/tag157.xml"/><Relationship Id="rId192" Type="http://schemas.openxmlformats.org/officeDocument/2006/relationships/tags" Target="../tags/tag199.xml"/><Relationship Id="rId206" Type="http://schemas.openxmlformats.org/officeDocument/2006/relationships/tags" Target="../tags/tag213.xml"/><Relationship Id="rId413" Type="http://schemas.openxmlformats.org/officeDocument/2006/relationships/tags" Target="../tags/tag420.xml"/><Relationship Id="rId248" Type="http://schemas.openxmlformats.org/officeDocument/2006/relationships/tags" Target="../tags/tag255.xml"/><Relationship Id="rId455" Type="http://schemas.openxmlformats.org/officeDocument/2006/relationships/tags" Target="../tags/tag462.xml"/><Relationship Id="rId497" Type="http://schemas.openxmlformats.org/officeDocument/2006/relationships/tags" Target="../tags/tag504.xml"/><Relationship Id="rId12" Type="http://schemas.openxmlformats.org/officeDocument/2006/relationships/tags" Target="../tags/tag19.xml"/><Relationship Id="rId108" Type="http://schemas.openxmlformats.org/officeDocument/2006/relationships/tags" Target="../tags/tag115.xml"/><Relationship Id="rId315" Type="http://schemas.openxmlformats.org/officeDocument/2006/relationships/tags" Target="../tags/tag322.xml"/><Relationship Id="rId357" Type="http://schemas.openxmlformats.org/officeDocument/2006/relationships/tags" Target="../tags/tag364.xml"/><Relationship Id="rId522" Type="http://schemas.openxmlformats.org/officeDocument/2006/relationships/tags" Target="../tags/tag529.xml"/><Relationship Id="rId54" Type="http://schemas.openxmlformats.org/officeDocument/2006/relationships/tags" Target="../tags/tag61.xml"/><Relationship Id="rId96" Type="http://schemas.openxmlformats.org/officeDocument/2006/relationships/tags" Target="../tags/tag103.xml"/><Relationship Id="rId161" Type="http://schemas.openxmlformats.org/officeDocument/2006/relationships/tags" Target="../tags/tag168.xml"/><Relationship Id="rId217" Type="http://schemas.openxmlformats.org/officeDocument/2006/relationships/tags" Target="../tags/tag224.xml"/><Relationship Id="rId399" Type="http://schemas.openxmlformats.org/officeDocument/2006/relationships/tags" Target="../tags/tag406.xml"/><Relationship Id="rId259" Type="http://schemas.openxmlformats.org/officeDocument/2006/relationships/tags" Target="../tags/tag266.xml"/><Relationship Id="rId424" Type="http://schemas.openxmlformats.org/officeDocument/2006/relationships/tags" Target="../tags/tag431.xml"/><Relationship Id="rId466" Type="http://schemas.openxmlformats.org/officeDocument/2006/relationships/tags" Target="../tags/tag473.xml"/><Relationship Id="rId23" Type="http://schemas.openxmlformats.org/officeDocument/2006/relationships/tags" Target="../tags/tag30.xml"/><Relationship Id="rId119" Type="http://schemas.openxmlformats.org/officeDocument/2006/relationships/tags" Target="../tags/tag126.xml"/><Relationship Id="rId270" Type="http://schemas.openxmlformats.org/officeDocument/2006/relationships/tags" Target="../tags/tag277.xml"/><Relationship Id="rId326" Type="http://schemas.openxmlformats.org/officeDocument/2006/relationships/tags" Target="../tags/tag333.xml"/><Relationship Id="rId533" Type="http://schemas.openxmlformats.org/officeDocument/2006/relationships/tags" Target="../tags/tag540.xml"/><Relationship Id="rId65" Type="http://schemas.openxmlformats.org/officeDocument/2006/relationships/tags" Target="../tags/tag72.xml"/><Relationship Id="rId130" Type="http://schemas.openxmlformats.org/officeDocument/2006/relationships/tags" Target="../tags/tag137.xml"/><Relationship Id="rId368" Type="http://schemas.openxmlformats.org/officeDocument/2006/relationships/tags" Target="../tags/tag375.xml"/><Relationship Id="rId172" Type="http://schemas.openxmlformats.org/officeDocument/2006/relationships/tags" Target="../tags/tag179.xml"/><Relationship Id="rId228" Type="http://schemas.openxmlformats.org/officeDocument/2006/relationships/tags" Target="../tags/tag235.xml"/><Relationship Id="rId435" Type="http://schemas.openxmlformats.org/officeDocument/2006/relationships/tags" Target="../tags/tag442.xml"/><Relationship Id="rId477" Type="http://schemas.openxmlformats.org/officeDocument/2006/relationships/tags" Target="../tags/tag484.xml"/><Relationship Id="rId281" Type="http://schemas.openxmlformats.org/officeDocument/2006/relationships/tags" Target="../tags/tag288.xml"/><Relationship Id="rId337" Type="http://schemas.openxmlformats.org/officeDocument/2006/relationships/tags" Target="../tags/tag344.xml"/><Relationship Id="rId502" Type="http://schemas.openxmlformats.org/officeDocument/2006/relationships/tags" Target="../tags/tag509.xml"/><Relationship Id="rId34" Type="http://schemas.openxmlformats.org/officeDocument/2006/relationships/tags" Target="../tags/tag41.xml"/><Relationship Id="rId76" Type="http://schemas.openxmlformats.org/officeDocument/2006/relationships/tags" Target="../tags/tag83.xml"/><Relationship Id="rId141" Type="http://schemas.openxmlformats.org/officeDocument/2006/relationships/tags" Target="../tags/tag148.xml"/><Relationship Id="rId379" Type="http://schemas.openxmlformats.org/officeDocument/2006/relationships/tags" Target="../tags/tag386.xml"/><Relationship Id="rId544" Type="http://schemas.openxmlformats.org/officeDocument/2006/relationships/image" Target="../media/image43.png"/><Relationship Id="rId7" Type="http://schemas.openxmlformats.org/officeDocument/2006/relationships/tags" Target="../tags/tag14.xml"/><Relationship Id="rId183" Type="http://schemas.openxmlformats.org/officeDocument/2006/relationships/tags" Target="../tags/tag190.xml"/><Relationship Id="rId239" Type="http://schemas.openxmlformats.org/officeDocument/2006/relationships/tags" Target="../tags/tag246.xml"/><Relationship Id="rId390" Type="http://schemas.openxmlformats.org/officeDocument/2006/relationships/tags" Target="../tags/tag397.xml"/><Relationship Id="rId404" Type="http://schemas.openxmlformats.org/officeDocument/2006/relationships/tags" Target="../tags/tag411.xml"/><Relationship Id="rId446" Type="http://schemas.openxmlformats.org/officeDocument/2006/relationships/tags" Target="../tags/tag453.xml"/><Relationship Id="rId250" Type="http://schemas.openxmlformats.org/officeDocument/2006/relationships/tags" Target="../tags/tag257.xml"/><Relationship Id="rId292" Type="http://schemas.openxmlformats.org/officeDocument/2006/relationships/tags" Target="../tags/tag299.xml"/><Relationship Id="rId306" Type="http://schemas.openxmlformats.org/officeDocument/2006/relationships/tags" Target="../tags/tag313.xml"/><Relationship Id="rId488" Type="http://schemas.openxmlformats.org/officeDocument/2006/relationships/tags" Target="../tags/tag495.xml"/><Relationship Id="rId45" Type="http://schemas.openxmlformats.org/officeDocument/2006/relationships/tags" Target="../tags/tag52.xml"/><Relationship Id="rId87" Type="http://schemas.openxmlformats.org/officeDocument/2006/relationships/tags" Target="../tags/tag94.xml"/><Relationship Id="rId110" Type="http://schemas.openxmlformats.org/officeDocument/2006/relationships/tags" Target="../tags/tag117.xml"/><Relationship Id="rId348" Type="http://schemas.openxmlformats.org/officeDocument/2006/relationships/tags" Target="../tags/tag355.xml"/><Relationship Id="rId513" Type="http://schemas.openxmlformats.org/officeDocument/2006/relationships/tags" Target="../tags/tag520.xml"/><Relationship Id="rId152" Type="http://schemas.openxmlformats.org/officeDocument/2006/relationships/tags" Target="../tags/tag159.xml"/><Relationship Id="rId194" Type="http://schemas.openxmlformats.org/officeDocument/2006/relationships/tags" Target="../tags/tag201.xml"/><Relationship Id="rId208" Type="http://schemas.openxmlformats.org/officeDocument/2006/relationships/tags" Target="../tags/tag215.xml"/><Relationship Id="rId415" Type="http://schemas.openxmlformats.org/officeDocument/2006/relationships/tags" Target="../tags/tag422.xml"/><Relationship Id="rId457" Type="http://schemas.openxmlformats.org/officeDocument/2006/relationships/tags" Target="../tags/tag464.xml"/><Relationship Id="rId261" Type="http://schemas.openxmlformats.org/officeDocument/2006/relationships/tags" Target="../tags/tag268.xml"/><Relationship Id="rId499" Type="http://schemas.openxmlformats.org/officeDocument/2006/relationships/tags" Target="../tags/tag506.xml"/><Relationship Id="rId14" Type="http://schemas.openxmlformats.org/officeDocument/2006/relationships/tags" Target="../tags/tag21.xml"/><Relationship Id="rId56" Type="http://schemas.openxmlformats.org/officeDocument/2006/relationships/tags" Target="../tags/tag63.xml"/><Relationship Id="rId317" Type="http://schemas.openxmlformats.org/officeDocument/2006/relationships/tags" Target="../tags/tag324.xml"/><Relationship Id="rId359" Type="http://schemas.openxmlformats.org/officeDocument/2006/relationships/tags" Target="../tags/tag366.xml"/><Relationship Id="rId524" Type="http://schemas.openxmlformats.org/officeDocument/2006/relationships/tags" Target="../tags/tag531.xml"/><Relationship Id="rId98" Type="http://schemas.openxmlformats.org/officeDocument/2006/relationships/tags" Target="../tags/tag105.xml"/><Relationship Id="rId121" Type="http://schemas.openxmlformats.org/officeDocument/2006/relationships/tags" Target="../tags/tag128.xml"/><Relationship Id="rId163" Type="http://schemas.openxmlformats.org/officeDocument/2006/relationships/tags" Target="../tags/tag170.xml"/><Relationship Id="rId219" Type="http://schemas.openxmlformats.org/officeDocument/2006/relationships/tags" Target="../tags/tag226.xml"/><Relationship Id="rId370" Type="http://schemas.openxmlformats.org/officeDocument/2006/relationships/tags" Target="../tags/tag377.xml"/><Relationship Id="rId426" Type="http://schemas.openxmlformats.org/officeDocument/2006/relationships/tags" Target="../tags/tag433.xml"/><Relationship Id="rId230" Type="http://schemas.openxmlformats.org/officeDocument/2006/relationships/tags" Target="../tags/tag237.xml"/><Relationship Id="rId468" Type="http://schemas.openxmlformats.org/officeDocument/2006/relationships/tags" Target="../tags/tag475.xml"/><Relationship Id="rId25" Type="http://schemas.openxmlformats.org/officeDocument/2006/relationships/tags" Target="../tags/tag32.xml"/><Relationship Id="rId67" Type="http://schemas.openxmlformats.org/officeDocument/2006/relationships/tags" Target="../tags/tag74.xml"/><Relationship Id="rId272" Type="http://schemas.openxmlformats.org/officeDocument/2006/relationships/tags" Target="../tags/tag279.xml"/><Relationship Id="rId328" Type="http://schemas.openxmlformats.org/officeDocument/2006/relationships/tags" Target="../tags/tag335.xml"/><Relationship Id="rId535" Type="http://schemas.openxmlformats.org/officeDocument/2006/relationships/tags" Target="../tags/tag542.xml"/><Relationship Id="rId88" Type="http://schemas.openxmlformats.org/officeDocument/2006/relationships/tags" Target="../tags/tag95.xml"/><Relationship Id="rId111" Type="http://schemas.openxmlformats.org/officeDocument/2006/relationships/tags" Target="../tags/tag118.xml"/><Relationship Id="rId132" Type="http://schemas.openxmlformats.org/officeDocument/2006/relationships/tags" Target="../tags/tag139.xml"/><Relationship Id="rId153" Type="http://schemas.openxmlformats.org/officeDocument/2006/relationships/tags" Target="../tags/tag160.xml"/><Relationship Id="rId174" Type="http://schemas.openxmlformats.org/officeDocument/2006/relationships/tags" Target="../tags/tag181.xml"/><Relationship Id="rId195" Type="http://schemas.openxmlformats.org/officeDocument/2006/relationships/tags" Target="../tags/tag202.xml"/><Relationship Id="rId209" Type="http://schemas.openxmlformats.org/officeDocument/2006/relationships/tags" Target="../tags/tag216.xml"/><Relationship Id="rId360" Type="http://schemas.openxmlformats.org/officeDocument/2006/relationships/tags" Target="../tags/tag367.xml"/><Relationship Id="rId381" Type="http://schemas.openxmlformats.org/officeDocument/2006/relationships/tags" Target="../tags/tag388.xml"/><Relationship Id="rId416" Type="http://schemas.openxmlformats.org/officeDocument/2006/relationships/tags" Target="../tags/tag423.xml"/><Relationship Id="rId220" Type="http://schemas.openxmlformats.org/officeDocument/2006/relationships/tags" Target="../tags/tag227.xml"/><Relationship Id="rId241" Type="http://schemas.openxmlformats.org/officeDocument/2006/relationships/tags" Target="../tags/tag248.xml"/><Relationship Id="rId437" Type="http://schemas.openxmlformats.org/officeDocument/2006/relationships/tags" Target="../tags/tag444.xml"/><Relationship Id="rId458" Type="http://schemas.openxmlformats.org/officeDocument/2006/relationships/tags" Target="../tags/tag465.xml"/><Relationship Id="rId479" Type="http://schemas.openxmlformats.org/officeDocument/2006/relationships/tags" Target="../tags/tag486.xml"/><Relationship Id="rId15" Type="http://schemas.openxmlformats.org/officeDocument/2006/relationships/tags" Target="../tags/tag22.xml"/><Relationship Id="rId36" Type="http://schemas.openxmlformats.org/officeDocument/2006/relationships/tags" Target="../tags/tag43.xml"/><Relationship Id="rId57" Type="http://schemas.openxmlformats.org/officeDocument/2006/relationships/tags" Target="../tags/tag64.xml"/><Relationship Id="rId262" Type="http://schemas.openxmlformats.org/officeDocument/2006/relationships/tags" Target="../tags/tag269.xml"/><Relationship Id="rId283" Type="http://schemas.openxmlformats.org/officeDocument/2006/relationships/tags" Target="../tags/tag290.xml"/><Relationship Id="rId318" Type="http://schemas.openxmlformats.org/officeDocument/2006/relationships/tags" Target="../tags/tag325.xml"/><Relationship Id="rId339" Type="http://schemas.openxmlformats.org/officeDocument/2006/relationships/tags" Target="../tags/tag346.xml"/><Relationship Id="rId490" Type="http://schemas.openxmlformats.org/officeDocument/2006/relationships/tags" Target="../tags/tag497.xml"/><Relationship Id="rId504" Type="http://schemas.openxmlformats.org/officeDocument/2006/relationships/tags" Target="../tags/tag511.xml"/><Relationship Id="rId525" Type="http://schemas.openxmlformats.org/officeDocument/2006/relationships/tags" Target="../tags/tag532.xml"/><Relationship Id="rId546" Type="http://schemas.openxmlformats.org/officeDocument/2006/relationships/image" Target="../media/image45.png"/><Relationship Id="rId78" Type="http://schemas.openxmlformats.org/officeDocument/2006/relationships/tags" Target="../tags/tag85.xml"/><Relationship Id="rId99" Type="http://schemas.openxmlformats.org/officeDocument/2006/relationships/tags" Target="../tags/tag106.xml"/><Relationship Id="rId101" Type="http://schemas.openxmlformats.org/officeDocument/2006/relationships/tags" Target="../tags/tag108.xml"/><Relationship Id="rId122" Type="http://schemas.openxmlformats.org/officeDocument/2006/relationships/tags" Target="../tags/tag129.xml"/><Relationship Id="rId143" Type="http://schemas.openxmlformats.org/officeDocument/2006/relationships/tags" Target="../tags/tag150.xml"/><Relationship Id="rId164" Type="http://schemas.openxmlformats.org/officeDocument/2006/relationships/tags" Target="../tags/tag171.xml"/><Relationship Id="rId185" Type="http://schemas.openxmlformats.org/officeDocument/2006/relationships/tags" Target="../tags/tag192.xml"/><Relationship Id="rId350" Type="http://schemas.openxmlformats.org/officeDocument/2006/relationships/tags" Target="../tags/tag357.xml"/><Relationship Id="rId371" Type="http://schemas.openxmlformats.org/officeDocument/2006/relationships/tags" Target="../tags/tag378.xml"/><Relationship Id="rId406" Type="http://schemas.openxmlformats.org/officeDocument/2006/relationships/tags" Target="../tags/tag413.xml"/><Relationship Id="rId9" Type="http://schemas.openxmlformats.org/officeDocument/2006/relationships/tags" Target="../tags/tag16.xml"/><Relationship Id="rId210" Type="http://schemas.openxmlformats.org/officeDocument/2006/relationships/tags" Target="../tags/tag217.xml"/><Relationship Id="rId392" Type="http://schemas.openxmlformats.org/officeDocument/2006/relationships/tags" Target="../tags/tag399.xml"/><Relationship Id="rId427" Type="http://schemas.openxmlformats.org/officeDocument/2006/relationships/tags" Target="../tags/tag434.xml"/><Relationship Id="rId448" Type="http://schemas.openxmlformats.org/officeDocument/2006/relationships/tags" Target="../tags/tag455.xml"/><Relationship Id="rId469" Type="http://schemas.openxmlformats.org/officeDocument/2006/relationships/tags" Target="../tags/tag476.xml"/><Relationship Id="rId26" Type="http://schemas.openxmlformats.org/officeDocument/2006/relationships/tags" Target="../tags/tag33.xml"/><Relationship Id="rId231" Type="http://schemas.openxmlformats.org/officeDocument/2006/relationships/tags" Target="../tags/tag238.xml"/><Relationship Id="rId252" Type="http://schemas.openxmlformats.org/officeDocument/2006/relationships/tags" Target="../tags/tag259.xml"/><Relationship Id="rId273" Type="http://schemas.openxmlformats.org/officeDocument/2006/relationships/tags" Target="../tags/tag280.xml"/><Relationship Id="rId294" Type="http://schemas.openxmlformats.org/officeDocument/2006/relationships/tags" Target="../tags/tag301.xml"/><Relationship Id="rId308" Type="http://schemas.openxmlformats.org/officeDocument/2006/relationships/tags" Target="../tags/tag315.xml"/><Relationship Id="rId329" Type="http://schemas.openxmlformats.org/officeDocument/2006/relationships/tags" Target="../tags/tag336.xml"/><Relationship Id="rId480" Type="http://schemas.openxmlformats.org/officeDocument/2006/relationships/tags" Target="../tags/tag487.xml"/><Relationship Id="rId515" Type="http://schemas.openxmlformats.org/officeDocument/2006/relationships/tags" Target="../tags/tag522.xml"/><Relationship Id="rId536" Type="http://schemas.openxmlformats.org/officeDocument/2006/relationships/tags" Target="../tags/tag543.xml"/><Relationship Id="rId47" Type="http://schemas.openxmlformats.org/officeDocument/2006/relationships/tags" Target="../tags/tag54.xml"/><Relationship Id="rId68" Type="http://schemas.openxmlformats.org/officeDocument/2006/relationships/tags" Target="../tags/tag75.xml"/><Relationship Id="rId89" Type="http://schemas.openxmlformats.org/officeDocument/2006/relationships/tags" Target="../tags/tag96.xml"/><Relationship Id="rId112" Type="http://schemas.openxmlformats.org/officeDocument/2006/relationships/tags" Target="../tags/tag119.xml"/><Relationship Id="rId133" Type="http://schemas.openxmlformats.org/officeDocument/2006/relationships/tags" Target="../tags/tag140.xml"/><Relationship Id="rId154" Type="http://schemas.openxmlformats.org/officeDocument/2006/relationships/tags" Target="../tags/tag161.xml"/><Relationship Id="rId175" Type="http://schemas.openxmlformats.org/officeDocument/2006/relationships/tags" Target="../tags/tag182.xml"/><Relationship Id="rId340" Type="http://schemas.openxmlformats.org/officeDocument/2006/relationships/tags" Target="../tags/tag347.xml"/><Relationship Id="rId361" Type="http://schemas.openxmlformats.org/officeDocument/2006/relationships/tags" Target="../tags/tag368.xml"/><Relationship Id="rId196" Type="http://schemas.openxmlformats.org/officeDocument/2006/relationships/tags" Target="../tags/tag203.xml"/><Relationship Id="rId200" Type="http://schemas.openxmlformats.org/officeDocument/2006/relationships/tags" Target="../tags/tag207.xml"/><Relationship Id="rId382" Type="http://schemas.openxmlformats.org/officeDocument/2006/relationships/tags" Target="../tags/tag389.xml"/><Relationship Id="rId417" Type="http://schemas.openxmlformats.org/officeDocument/2006/relationships/tags" Target="../tags/tag424.xml"/><Relationship Id="rId438" Type="http://schemas.openxmlformats.org/officeDocument/2006/relationships/tags" Target="../tags/tag445.xml"/><Relationship Id="rId459" Type="http://schemas.openxmlformats.org/officeDocument/2006/relationships/tags" Target="../tags/tag466.xml"/><Relationship Id="rId16" Type="http://schemas.openxmlformats.org/officeDocument/2006/relationships/tags" Target="../tags/tag23.xml"/><Relationship Id="rId221" Type="http://schemas.openxmlformats.org/officeDocument/2006/relationships/tags" Target="../tags/tag228.xml"/><Relationship Id="rId242" Type="http://schemas.openxmlformats.org/officeDocument/2006/relationships/tags" Target="../tags/tag249.xml"/><Relationship Id="rId263" Type="http://schemas.openxmlformats.org/officeDocument/2006/relationships/tags" Target="../tags/tag270.xml"/><Relationship Id="rId284" Type="http://schemas.openxmlformats.org/officeDocument/2006/relationships/tags" Target="../tags/tag291.xml"/><Relationship Id="rId319" Type="http://schemas.openxmlformats.org/officeDocument/2006/relationships/tags" Target="../tags/tag326.xml"/><Relationship Id="rId470" Type="http://schemas.openxmlformats.org/officeDocument/2006/relationships/tags" Target="../tags/tag477.xml"/><Relationship Id="rId491" Type="http://schemas.openxmlformats.org/officeDocument/2006/relationships/tags" Target="../tags/tag498.xml"/><Relationship Id="rId505" Type="http://schemas.openxmlformats.org/officeDocument/2006/relationships/tags" Target="../tags/tag512.xml"/><Relationship Id="rId526" Type="http://schemas.openxmlformats.org/officeDocument/2006/relationships/tags" Target="../tags/tag533.xml"/><Relationship Id="rId37" Type="http://schemas.openxmlformats.org/officeDocument/2006/relationships/tags" Target="../tags/tag44.xml"/><Relationship Id="rId58" Type="http://schemas.openxmlformats.org/officeDocument/2006/relationships/tags" Target="../tags/tag65.xml"/><Relationship Id="rId79" Type="http://schemas.openxmlformats.org/officeDocument/2006/relationships/tags" Target="../tags/tag86.xml"/><Relationship Id="rId102" Type="http://schemas.openxmlformats.org/officeDocument/2006/relationships/tags" Target="../tags/tag109.xml"/><Relationship Id="rId123" Type="http://schemas.openxmlformats.org/officeDocument/2006/relationships/tags" Target="../tags/tag130.xml"/><Relationship Id="rId144" Type="http://schemas.openxmlformats.org/officeDocument/2006/relationships/tags" Target="../tags/tag151.xml"/><Relationship Id="rId330" Type="http://schemas.openxmlformats.org/officeDocument/2006/relationships/tags" Target="../tags/tag337.xml"/><Relationship Id="rId90" Type="http://schemas.openxmlformats.org/officeDocument/2006/relationships/tags" Target="../tags/tag97.xml"/><Relationship Id="rId165" Type="http://schemas.openxmlformats.org/officeDocument/2006/relationships/tags" Target="../tags/tag172.xml"/><Relationship Id="rId186" Type="http://schemas.openxmlformats.org/officeDocument/2006/relationships/tags" Target="../tags/tag193.xml"/><Relationship Id="rId351" Type="http://schemas.openxmlformats.org/officeDocument/2006/relationships/tags" Target="../tags/tag358.xml"/><Relationship Id="rId372" Type="http://schemas.openxmlformats.org/officeDocument/2006/relationships/tags" Target="../tags/tag379.xml"/><Relationship Id="rId393" Type="http://schemas.openxmlformats.org/officeDocument/2006/relationships/tags" Target="../tags/tag400.xml"/><Relationship Id="rId407" Type="http://schemas.openxmlformats.org/officeDocument/2006/relationships/tags" Target="../tags/tag414.xml"/><Relationship Id="rId428" Type="http://schemas.openxmlformats.org/officeDocument/2006/relationships/tags" Target="../tags/tag435.xml"/><Relationship Id="rId449" Type="http://schemas.openxmlformats.org/officeDocument/2006/relationships/tags" Target="../tags/tag456.xml"/><Relationship Id="rId211" Type="http://schemas.openxmlformats.org/officeDocument/2006/relationships/tags" Target="../tags/tag218.xml"/><Relationship Id="rId232" Type="http://schemas.openxmlformats.org/officeDocument/2006/relationships/tags" Target="../tags/tag239.xml"/><Relationship Id="rId253" Type="http://schemas.openxmlformats.org/officeDocument/2006/relationships/tags" Target="../tags/tag260.xml"/><Relationship Id="rId274" Type="http://schemas.openxmlformats.org/officeDocument/2006/relationships/tags" Target="../tags/tag281.xml"/><Relationship Id="rId295" Type="http://schemas.openxmlformats.org/officeDocument/2006/relationships/tags" Target="../tags/tag302.xml"/><Relationship Id="rId309" Type="http://schemas.openxmlformats.org/officeDocument/2006/relationships/tags" Target="../tags/tag316.xml"/><Relationship Id="rId460" Type="http://schemas.openxmlformats.org/officeDocument/2006/relationships/tags" Target="../tags/tag467.xml"/><Relationship Id="rId481" Type="http://schemas.openxmlformats.org/officeDocument/2006/relationships/tags" Target="../tags/tag488.xml"/><Relationship Id="rId516" Type="http://schemas.openxmlformats.org/officeDocument/2006/relationships/tags" Target="../tags/tag523.xml"/><Relationship Id="rId27" Type="http://schemas.openxmlformats.org/officeDocument/2006/relationships/tags" Target="../tags/tag34.xml"/><Relationship Id="rId48" Type="http://schemas.openxmlformats.org/officeDocument/2006/relationships/tags" Target="../tags/tag55.xml"/><Relationship Id="rId69" Type="http://schemas.openxmlformats.org/officeDocument/2006/relationships/tags" Target="../tags/tag76.xml"/><Relationship Id="rId113" Type="http://schemas.openxmlformats.org/officeDocument/2006/relationships/tags" Target="../tags/tag120.xml"/><Relationship Id="rId134" Type="http://schemas.openxmlformats.org/officeDocument/2006/relationships/tags" Target="../tags/tag141.xml"/><Relationship Id="rId320" Type="http://schemas.openxmlformats.org/officeDocument/2006/relationships/tags" Target="../tags/tag327.xml"/><Relationship Id="rId537" Type="http://schemas.openxmlformats.org/officeDocument/2006/relationships/tags" Target="../tags/tag544.xml"/><Relationship Id="rId80" Type="http://schemas.openxmlformats.org/officeDocument/2006/relationships/tags" Target="../tags/tag87.xml"/><Relationship Id="rId155" Type="http://schemas.openxmlformats.org/officeDocument/2006/relationships/tags" Target="../tags/tag162.xml"/><Relationship Id="rId176" Type="http://schemas.openxmlformats.org/officeDocument/2006/relationships/tags" Target="../tags/tag183.xml"/><Relationship Id="rId197" Type="http://schemas.openxmlformats.org/officeDocument/2006/relationships/tags" Target="../tags/tag204.xml"/><Relationship Id="rId341" Type="http://schemas.openxmlformats.org/officeDocument/2006/relationships/tags" Target="../tags/tag348.xml"/><Relationship Id="rId362" Type="http://schemas.openxmlformats.org/officeDocument/2006/relationships/tags" Target="../tags/tag369.xml"/><Relationship Id="rId383" Type="http://schemas.openxmlformats.org/officeDocument/2006/relationships/tags" Target="../tags/tag390.xml"/><Relationship Id="rId418" Type="http://schemas.openxmlformats.org/officeDocument/2006/relationships/tags" Target="../tags/tag425.xml"/><Relationship Id="rId439" Type="http://schemas.openxmlformats.org/officeDocument/2006/relationships/tags" Target="../tags/tag446.xml"/><Relationship Id="rId201" Type="http://schemas.openxmlformats.org/officeDocument/2006/relationships/tags" Target="../tags/tag208.xml"/><Relationship Id="rId222" Type="http://schemas.openxmlformats.org/officeDocument/2006/relationships/tags" Target="../tags/tag229.xml"/><Relationship Id="rId243" Type="http://schemas.openxmlformats.org/officeDocument/2006/relationships/tags" Target="../tags/tag250.xml"/><Relationship Id="rId264" Type="http://schemas.openxmlformats.org/officeDocument/2006/relationships/tags" Target="../tags/tag271.xml"/><Relationship Id="rId285" Type="http://schemas.openxmlformats.org/officeDocument/2006/relationships/tags" Target="../tags/tag292.xml"/><Relationship Id="rId450" Type="http://schemas.openxmlformats.org/officeDocument/2006/relationships/tags" Target="../tags/tag457.xml"/><Relationship Id="rId471" Type="http://schemas.openxmlformats.org/officeDocument/2006/relationships/tags" Target="../tags/tag478.xml"/><Relationship Id="rId506" Type="http://schemas.openxmlformats.org/officeDocument/2006/relationships/tags" Target="../tags/tag513.xml"/><Relationship Id="rId17" Type="http://schemas.openxmlformats.org/officeDocument/2006/relationships/tags" Target="../tags/tag24.xml"/><Relationship Id="rId38" Type="http://schemas.openxmlformats.org/officeDocument/2006/relationships/tags" Target="../tags/tag45.xml"/><Relationship Id="rId59" Type="http://schemas.openxmlformats.org/officeDocument/2006/relationships/tags" Target="../tags/tag66.xml"/><Relationship Id="rId103" Type="http://schemas.openxmlformats.org/officeDocument/2006/relationships/tags" Target="../tags/tag110.xml"/><Relationship Id="rId124" Type="http://schemas.openxmlformats.org/officeDocument/2006/relationships/tags" Target="../tags/tag131.xml"/><Relationship Id="rId310" Type="http://schemas.openxmlformats.org/officeDocument/2006/relationships/tags" Target="../tags/tag317.xml"/><Relationship Id="rId492" Type="http://schemas.openxmlformats.org/officeDocument/2006/relationships/tags" Target="../tags/tag499.xml"/><Relationship Id="rId527" Type="http://schemas.openxmlformats.org/officeDocument/2006/relationships/tags" Target="../tags/tag534.xml"/><Relationship Id="rId70" Type="http://schemas.openxmlformats.org/officeDocument/2006/relationships/tags" Target="../tags/tag77.xml"/><Relationship Id="rId91" Type="http://schemas.openxmlformats.org/officeDocument/2006/relationships/tags" Target="../tags/tag98.xml"/><Relationship Id="rId145" Type="http://schemas.openxmlformats.org/officeDocument/2006/relationships/tags" Target="../tags/tag152.xml"/><Relationship Id="rId166" Type="http://schemas.openxmlformats.org/officeDocument/2006/relationships/tags" Target="../tags/tag173.xml"/><Relationship Id="rId187" Type="http://schemas.openxmlformats.org/officeDocument/2006/relationships/tags" Target="../tags/tag194.xml"/><Relationship Id="rId331" Type="http://schemas.openxmlformats.org/officeDocument/2006/relationships/tags" Target="../tags/tag338.xml"/><Relationship Id="rId352" Type="http://schemas.openxmlformats.org/officeDocument/2006/relationships/tags" Target="../tags/tag359.xml"/><Relationship Id="rId373" Type="http://schemas.openxmlformats.org/officeDocument/2006/relationships/tags" Target="../tags/tag380.xml"/><Relationship Id="rId394" Type="http://schemas.openxmlformats.org/officeDocument/2006/relationships/tags" Target="../tags/tag401.xml"/><Relationship Id="rId408" Type="http://schemas.openxmlformats.org/officeDocument/2006/relationships/tags" Target="../tags/tag415.xml"/><Relationship Id="rId429" Type="http://schemas.openxmlformats.org/officeDocument/2006/relationships/tags" Target="../tags/tag436.xml"/><Relationship Id="rId1" Type="http://schemas.openxmlformats.org/officeDocument/2006/relationships/tags" Target="../tags/tag8.xml"/><Relationship Id="rId212" Type="http://schemas.openxmlformats.org/officeDocument/2006/relationships/tags" Target="../tags/tag219.xml"/><Relationship Id="rId233" Type="http://schemas.openxmlformats.org/officeDocument/2006/relationships/tags" Target="../tags/tag240.xml"/><Relationship Id="rId254" Type="http://schemas.openxmlformats.org/officeDocument/2006/relationships/tags" Target="../tags/tag261.xml"/><Relationship Id="rId440" Type="http://schemas.openxmlformats.org/officeDocument/2006/relationships/tags" Target="../tags/tag447.xml"/><Relationship Id="rId28" Type="http://schemas.openxmlformats.org/officeDocument/2006/relationships/tags" Target="../tags/tag35.xml"/><Relationship Id="rId49" Type="http://schemas.openxmlformats.org/officeDocument/2006/relationships/tags" Target="../tags/tag56.xml"/><Relationship Id="rId114" Type="http://schemas.openxmlformats.org/officeDocument/2006/relationships/tags" Target="../tags/tag121.xml"/><Relationship Id="rId275" Type="http://schemas.openxmlformats.org/officeDocument/2006/relationships/tags" Target="../tags/tag282.xml"/><Relationship Id="rId296" Type="http://schemas.openxmlformats.org/officeDocument/2006/relationships/tags" Target="../tags/tag303.xml"/><Relationship Id="rId300" Type="http://schemas.openxmlformats.org/officeDocument/2006/relationships/tags" Target="../tags/tag307.xml"/><Relationship Id="rId461" Type="http://schemas.openxmlformats.org/officeDocument/2006/relationships/tags" Target="../tags/tag468.xml"/><Relationship Id="rId482" Type="http://schemas.openxmlformats.org/officeDocument/2006/relationships/tags" Target="../tags/tag489.xml"/><Relationship Id="rId517" Type="http://schemas.openxmlformats.org/officeDocument/2006/relationships/tags" Target="../tags/tag524.xml"/><Relationship Id="rId538" Type="http://schemas.openxmlformats.org/officeDocument/2006/relationships/tags" Target="../tags/tag545.xml"/><Relationship Id="rId60" Type="http://schemas.openxmlformats.org/officeDocument/2006/relationships/tags" Target="../tags/tag67.xml"/><Relationship Id="rId81" Type="http://schemas.openxmlformats.org/officeDocument/2006/relationships/tags" Target="../tags/tag88.xml"/><Relationship Id="rId135" Type="http://schemas.openxmlformats.org/officeDocument/2006/relationships/tags" Target="../tags/tag142.xml"/><Relationship Id="rId156" Type="http://schemas.openxmlformats.org/officeDocument/2006/relationships/tags" Target="../tags/tag163.xml"/><Relationship Id="rId177" Type="http://schemas.openxmlformats.org/officeDocument/2006/relationships/tags" Target="../tags/tag184.xml"/><Relationship Id="rId198" Type="http://schemas.openxmlformats.org/officeDocument/2006/relationships/tags" Target="../tags/tag205.xml"/><Relationship Id="rId321" Type="http://schemas.openxmlformats.org/officeDocument/2006/relationships/tags" Target="../tags/tag328.xml"/><Relationship Id="rId342" Type="http://schemas.openxmlformats.org/officeDocument/2006/relationships/tags" Target="../tags/tag349.xml"/><Relationship Id="rId363" Type="http://schemas.openxmlformats.org/officeDocument/2006/relationships/tags" Target="../tags/tag370.xml"/><Relationship Id="rId384" Type="http://schemas.openxmlformats.org/officeDocument/2006/relationships/tags" Target="../tags/tag391.xml"/><Relationship Id="rId419" Type="http://schemas.openxmlformats.org/officeDocument/2006/relationships/tags" Target="../tags/tag426.xml"/><Relationship Id="rId202" Type="http://schemas.openxmlformats.org/officeDocument/2006/relationships/tags" Target="../tags/tag209.xml"/><Relationship Id="rId223" Type="http://schemas.openxmlformats.org/officeDocument/2006/relationships/tags" Target="../tags/tag230.xml"/><Relationship Id="rId244" Type="http://schemas.openxmlformats.org/officeDocument/2006/relationships/tags" Target="../tags/tag251.xml"/><Relationship Id="rId430" Type="http://schemas.openxmlformats.org/officeDocument/2006/relationships/tags" Target="../tags/tag437.xml"/><Relationship Id="rId18" Type="http://schemas.openxmlformats.org/officeDocument/2006/relationships/tags" Target="../tags/tag25.xml"/><Relationship Id="rId39" Type="http://schemas.openxmlformats.org/officeDocument/2006/relationships/tags" Target="../tags/tag46.xml"/><Relationship Id="rId265" Type="http://schemas.openxmlformats.org/officeDocument/2006/relationships/tags" Target="../tags/tag272.xml"/><Relationship Id="rId286" Type="http://schemas.openxmlformats.org/officeDocument/2006/relationships/tags" Target="../tags/tag293.xml"/><Relationship Id="rId451" Type="http://schemas.openxmlformats.org/officeDocument/2006/relationships/tags" Target="../tags/tag458.xml"/><Relationship Id="rId472" Type="http://schemas.openxmlformats.org/officeDocument/2006/relationships/tags" Target="../tags/tag479.xml"/><Relationship Id="rId493" Type="http://schemas.openxmlformats.org/officeDocument/2006/relationships/tags" Target="../tags/tag500.xml"/><Relationship Id="rId507" Type="http://schemas.openxmlformats.org/officeDocument/2006/relationships/tags" Target="../tags/tag514.xml"/><Relationship Id="rId528" Type="http://schemas.openxmlformats.org/officeDocument/2006/relationships/tags" Target="../tags/tag535.xml"/><Relationship Id="rId50" Type="http://schemas.openxmlformats.org/officeDocument/2006/relationships/tags" Target="../tags/tag57.xml"/><Relationship Id="rId104" Type="http://schemas.openxmlformats.org/officeDocument/2006/relationships/tags" Target="../tags/tag111.xml"/><Relationship Id="rId125" Type="http://schemas.openxmlformats.org/officeDocument/2006/relationships/tags" Target="../tags/tag132.xml"/><Relationship Id="rId146" Type="http://schemas.openxmlformats.org/officeDocument/2006/relationships/tags" Target="../tags/tag153.xml"/><Relationship Id="rId167" Type="http://schemas.openxmlformats.org/officeDocument/2006/relationships/tags" Target="../tags/tag174.xml"/><Relationship Id="rId188" Type="http://schemas.openxmlformats.org/officeDocument/2006/relationships/tags" Target="../tags/tag195.xml"/><Relationship Id="rId311" Type="http://schemas.openxmlformats.org/officeDocument/2006/relationships/tags" Target="../tags/tag318.xml"/><Relationship Id="rId332" Type="http://schemas.openxmlformats.org/officeDocument/2006/relationships/tags" Target="../tags/tag339.xml"/><Relationship Id="rId353" Type="http://schemas.openxmlformats.org/officeDocument/2006/relationships/tags" Target="../tags/tag360.xml"/><Relationship Id="rId374" Type="http://schemas.openxmlformats.org/officeDocument/2006/relationships/tags" Target="../tags/tag381.xml"/><Relationship Id="rId395" Type="http://schemas.openxmlformats.org/officeDocument/2006/relationships/tags" Target="../tags/tag402.xml"/><Relationship Id="rId409" Type="http://schemas.openxmlformats.org/officeDocument/2006/relationships/tags" Target="../tags/tag416.xml"/><Relationship Id="rId71" Type="http://schemas.openxmlformats.org/officeDocument/2006/relationships/tags" Target="../tags/tag78.xml"/><Relationship Id="rId92" Type="http://schemas.openxmlformats.org/officeDocument/2006/relationships/tags" Target="../tags/tag99.xml"/><Relationship Id="rId213" Type="http://schemas.openxmlformats.org/officeDocument/2006/relationships/tags" Target="../tags/tag220.xml"/><Relationship Id="rId234" Type="http://schemas.openxmlformats.org/officeDocument/2006/relationships/tags" Target="../tags/tag241.xml"/><Relationship Id="rId420" Type="http://schemas.openxmlformats.org/officeDocument/2006/relationships/tags" Target="../tags/tag427.xml"/><Relationship Id="rId2" Type="http://schemas.openxmlformats.org/officeDocument/2006/relationships/tags" Target="../tags/tag9.xml"/><Relationship Id="rId29" Type="http://schemas.openxmlformats.org/officeDocument/2006/relationships/tags" Target="../tags/tag36.xml"/><Relationship Id="rId255" Type="http://schemas.openxmlformats.org/officeDocument/2006/relationships/tags" Target="../tags/tag262.xml"/><Relationship Id="rId276" Type="http://schemas.openxmlformats.org/officeDocument/2006/relationships/tags" Target="../tags/tag283.xml"/><Relationship Id="rId297" Type="http://schemas.openxmlformats.org/officeDocument/2006/relationships/tags" Target="../tags/tag304.xml"/><Relationship Id="rId441" Type="http://schemas.openxmlformats.org/officeDocument/2006/relationships/tags" Target="../tags/tag448.xml"/><Relationship Id="rId462" Type="http://schemas.openxmlformats.org/officeDocument/2006/relationships/tags" Target="../tags/tag469.xml"/><Relationship Id="rId483" Type="http://schemas.openxmlformats.org/officeDocument/2006/relationships/tags" Target="../tags/tag490.xml"/><Relationship Id="rId518" Type="http://schemas.openxmlformats.org/officeDocument/2006/relationships/tags" Target="../tags/tag525.xml"/><Relationship Id="rId539" Type="http://schemas.openxmlformats.org/officeDocument/2006/relationships/tags" Target="../tags/tag546.xml"/><Relationship Id="rId40" Type="http://schemas.openxmlformats.org/officeDocument/2006/relationships/tags" Target="../tags/tag47.xml"/><Relationship Id="rId115" Type="http://schemas.openxmlformats.org/officeDocument/2006/relationships/tags" Target="../tags/tag122.xml"/><Relationship Id="rId136" Type="http://schemas.openxmlformats.org/officeDocument/2006/relationships/tags" Target="../tags/tag143.xml"/><Relationship Id="rId157" Type="http://schemas.openxmlformats.org/officeDocument/2006/relationships/tags" Target="../tags/tag164.xml"/><Relationship Id="rId178" Type="http://schemas.openxmlformats.org/officeDocument/2006/relationships/tags" Target="../tags/tag185.xml"/><Relationship Id="rId301" Type="http://schemas.openxmlformats.org/officeDocument/2006/relationships/tags" Target="../tags/tag308.xml"/><Relationship Id="rId322" Type="http://schemas.openxmlformats.org/officeDocument/2006/relationships/tags" Target="../tags/tag329.xml"/><Relationship Id="rId343" Type="http://schemas.openxmlformats.org/officeDocument/2006/relationships/tags" Target="../tags/tag350.xml"/><Relationship Id="rId364" Type="http://schemas.openxmlformats.org/officeDocument/2006/relationships/tags" Target="../tags/tag371.xml"/><Relationship Id="rId61" Type="http://schemas.openxmlformats.org/officeDocument/2006/relationships/tags" Target="../tags/tag68.xml"/><Relationship Id="rId82" Type="http://schemas.openxmlformats.org/officeDocument/2006/relationships/tags" Target="../tags/tag89.xml"/><Relationship Id="rId199" Type="http://schemas.openxmlformats.org/officeDocument/2006/relationships/tags" Target="../tags/tag206.xml"/><Relationship Id="rId203" Type="http://schemas.openxmlformats.org/officeDocument/2006/relationships/tags" Target="../tags/tag210.xml"/><Relationship Id="rId385" Type="http://schemas.openxmlformats.org/officeDocument/2006/relationships/tags" Target="../tags/tag392.xml"/><Relationship Id="rId19" Type="http://schemas.openxmlformats.org/officeDocument/2006/relationships/tags" Target="../tags/tag26.xml"/><Relationship Id="rId224" Type="http://schemas.openxmlformats.org/officeDocument/2006/relationships/tags" Target="../tags/tag231.xml"/><Relationship Id="rId245" Type="http://schemas.openxmlformats.org/officeDocument/2006/relationships/tags" Target="../tags/tag252.xml"/><Relationship Id="rId266" Type="http://schemas.openxmlformats.org/officeDocument/2006/relationships/tags" Target="../tags/tag273.xml"/><Relationship Id="rId287" Type="http://schemas.openxmlformats.org/officeDocument/2006/relationships/tags" Target="../tags/tag294.xml"/><Relationship Id="rId410" Type="http://schemas.openxmlformats.org/officeDocument/2006/relationships/tags" Target="../tags/tag417.xml"/><Relationship Id="rId431" Type="http://schemas.openxmlformats.org/officeDocument/2006/relationships/tags" Target="../tags/tag438.xml"/><Relationship Id="rId452" Type="http://schemas.openxmlformats.org/officeDocument/2006/relationships/tags" Target="../tags/tag459.xml"/><Relationship Id="rId473" Type="http://schemas.openxmlformats.org/officeDocument/2006/relationships/tags" Target="../tags/tag480.xml"/><Relationship Id="rId494" Type="http://schemas.openxmlformats.org/officeDocument/2006/relationships/tags" Target="../tags/tag501.xml"/><Relationship Id="rId508" Type="http://schemas.openxmlformats.org/officeDocument/2006/relationships/tags" Target="../tags/tag515.xml"/><Relationship Id="rId529" Type="http://schemas.openxmlformats.org/officeDocument/2006/relationships/tags" Target="../tags/tag536.xml"/><Relationship Id="rId30" Type="http://schemas.openxmlformats.org/officeDocument/2006/relationships/tags" Target="../tags/tag37.xml"/><Relationship Id="rId105" Type="http://schemas.openxmlformats.org/officeDocument/2006/relationships/tags" Target="../tags/tag112.xml"/><Relationship Id="rId126" Type="http://schemas.openxmlformats.org/officeDocument/2006/relationships/tags" Target="../tags/tag133.xml"/><Relationship Id="rId147" Type="http://schemas.openxmlformats.org/officeDocument/2006/relationships/tags" Target="../tags/tag154.xml"/><Relationship Id="rId168" Type="http://schemas.openxmlformats.org/officeDocument/2006/relationships/tags" Target="../tags/tag175.xml"/><Relationship Id="rId312" Type="http://schemas.openxmlformats.org/officeDocument/2006/relationships/tags" Target="../tags/tag319.xml"/><Relationship Id="rId333" Type="http://schemas.openxmlformats.org/officeDocument/2006/relationships/tags" Target="../tags/tag340.xml"/><Relationship Id="rId354" Type="http://schemas.openxmlformats.org/officeDocument/2006/relationships/tags" Target="../tags/tag361.xml"/><Relationship Id="rId540" Type="http://schemas.openxmlformats.org/officeDocument/2006/relationships/tags" Target="../tags/tag547.xml"/><Relationship Id="rId51" Type="http://schemas.openxmlformats.org/officeDocument/2006/relationships/tags" Target="../tags/tag58.xml"/><Relationship Id="rId72" Type="http://schemas.openxmlformats.org/officeDocument/2006/relationships/tags" Target="../tags/tag79.xml"/><Relationship Id="rId93" Type="http://schemas.openxmlformats.org/officeDocument/2006/relationships/tags" Target="../tags/tag100.xml"/><Relationship Id="rId189" Type="http://schemas.openxmlformats.org/officeDocument/2006/relationships/tags" Target="../tags/tag196.xml"/><Relationship Id="rId375" Type="http://schemas.openxmlformats.org/officeDocument/2006/relationships/tags" Target="../tags/tag382.xml"/><Relationship Id="rId396" Type="http://schemas.openxmlformats.org/officeDocument/2006/relationships/tags" Target="../tags/tag403.xml"/><Relationship Id="rId3" Type="http://schemas.openxmlformats.org/officeDocument/2006/relationships/tags" Target="../tags/tag10.xml"/><Relationship Id="rId214" Type="http://schemas.openxmlformats.org/officeDocument/2006/relationships/tags" Target="../tags/tag221.xml"/><Relationship Id="rId235" Type="http://schemas.openxmlformats.org/officeDocument/2006/relationships/tags" Target="../tags/tag242.xml"/><Relationship Id="rId256" Type="http://schemas.openxmlformats.org/officeDocument/2006/relationships/tags" Target="../tags/tag263.xml"/><Relationship Id="rId277" Type="http://schemas.openxmlformats.org/officeDocument/2006/relationships/tags" Target="../tags/tag284.xml"/><Relationship Id="rId298" Type="http://schemas.openxmlformats.org/officeDocument/2006/relationships/tags" Target="../tags/tag305.xml"/><Relationship Id="rId400" Type="http://schemas.openxmlformats.org/officeDocument/2006/relationships/tags" Target="../tags/tag407.xml"/><Relationship Id="rId421" Type="http://schemas.openxmlformats.org/officeDocument/2006/relationships/tags" Target="../tags/tag428.xml"/><Relationship Id="rId442" Type="http://schemas.openxmlformats.org/officeDocument/2006/relationships/tags" Target="../tags/tag449.xml"/><Relationship Id="rId463" Type="http://schemas.openxmlformats.org/officeDocument/2006/relationships/tags" Target="../tags/tag470.xml"/><Relationship Id="rId484" Type="http://schemas.openxmlformats.org/officeDocument/2006/relationships/tags" Target="../tags/tag491.xml"/><Relationship Id="rId519" Type="http://schemas.openxmlformats.org/officeDocument/2006/relationships/tags" Target="../tags/tag526.xml"/><Relationship Id="rId116" Type="http://schemas.openxmlformats.org/officeDocument/2006/relationships/tags" Target="../tags/tag123.xml"/><Relationship Id="rId137" Type="http://schemas.openxmlformats.org/officeDocument/2006/relationships/tags" Target="../tags/tag144.xml"/><Relationship Id="rId158" Type="http://schemas.openxmlformats.org/officeDocument/2006/relationships/tags" Target="../tags/tag165.xml"/><Relationship Id="rId302" Type="http://schemas.openxmlformats.org/officeDocument/2006/relationships/tags" Target="../tags/tag309.xml"/><Relationship Id="rId323" Type="http://schemas.openxmlformats.org/officeDocument/2006/relationships/tags" Target="../tags/tag330.xml"/><Relationship Id="rId344" Type="http://schemas.openxmlformats.org/officeDocument/2006/relationships/tags" Target="../tags/tag351.xml"/><Relationship Id="rId530" Type="http://schemas.openxmlformats.org/officeDocument/2006/relationships/tags" Target="../tags/tag537.xml"/><Relationship Id="rId20" Type="http://schemas.openxmlformats.org/officeDocument/2006/relationships/tags" Target="../tags/tag27.xml"/><Relationship Id="rId41" Type="http://schemas.openxmlformats.org/officeDocument/2006/relationships/tags" Target="../tags/tag48.xml"/><Relationship Id="rId62" Type="http://schemas.openxmlformats.org/officeDocument/2006/relationships/tags" Target="../tags/tag69.xml"/><Relationship Id="rId83" Type="http://schemas.openxmlformats.org/officeDocument/2006/relationships/tags" Target="../tags/tag90.xml"/><Relationship Id="rId179" Type="http://schemas.openxmlformats.org/officeDocument/2006/relationships/tags" Target="../tags/tag186.xml"/><Relationship Id="rId365" Type="http://schemas.openxmlformats.org/officeDocument/2006/relationships/tags" Target="../tags/tag372.xml"/><Relationship Id="rId386" Type="http://schemas.openxmlformats.org/officeDocument/2006/relationships/tags" Target="../tags/tag393.xml"/><Relationship Id="rId190" Type="http://schemas.openxmlformats.org/officeDocument/2006/relationships/tags" Target="../tags/tag197.xml"/><Relationship Id="rId204" Type="http://schemas.openxmlformats.org/officeDocument/2006/relationships/tags" Target="../tags/tag211.xml"/><Relationship Id="rId225" Type="http://schemas.openxmlformats.org/officeDocument/2006/relationships/tags" Target="../tags/tag232.xml"/><Relationship Id="rId246" Type="http://schemas.openxmlformats.org/officeDocument/2006/relationships/tags" Target="../tags/tag253.xml"/><Relationship Id="rId267" Type="http://schemas.openxmlformats.org/officeDocument/2006/relationships/tags" Target="../tags/tag274.xml"/><Relationship Id="rId288" Type="http://schemas.openxmlformats.org/officeDocument/2006/relationships/tags" Target="../tags/tag295.xml"/><Relationship Id="rId411" Type="http://schemas.openxmlformats.org/officeDocument/2006/relationships/tags" Target="../tags/tag418.xml"/><Relationship Id="rId432" Type="http://schemas.openxmlformats.org/officeDocument/2006/relationships/tags" Target="../tags/tag439.xml"/><Relationship Id="rId453" Type="http://schemas.openxmlformats.org/officeDocument/2006/relationships/tags" Target="../tags/tag460.xml"/><Relationship Id="rId474" Type="http://schemas.openxmlformats.org/officeDocument/2006/relationships/tags" Target="../tags/tag481.xml"/><Relationship Id="rId509" Type="http://schemas.openxmlformats.org/officeDocument/2006/relationships/tags" Target="../tags/tag516.xml"/><Relationship Id="rId106" Type="http://schemas.openxmlformats.org/officeDocument/2006/relationships/tags" Target="../tags/tag113.xml"/><Relationship Id="rId127" Type="http://schemas.openxmlformats.org/officeDocument/2006/relationships/tags" Target="../tags/tag134.xml"/><Relationship Id="rId313" Type="http://schemas.openxmlformats.org/officeDocument/2006/relationships/tags" Target="../tags/tag320.xml"/><Relationship Id="rId495" Type="http://schemas.openxmlformats.org/officeDocument/2006/relationships/tags" Target="../tags/tag502.xml"/><Relationship Id="rId10" Type="http://schemas.openxmlformats.org/officeDocument/2006/relationships/tags" Target="../tags/tag17.xml"/><Relationship Id="rId31" Type="http://schemas.openxmlformats.org/officeDocument/2006/relationships/tags" Target="../tags/tag38.xml"/><Relationship Id="rId52" Type="http://schemas.openxmlformats.org/officeDocument/2006/relationships/tags" Target="../tags/tag59.xml"/><Relationship Id="rId73" Type="http://schemas.openxmlformats.org/officeDocument/2006/relationships/tags" Target="../tags/tag80.xml"/><Relationship Id="rId94" Type="http://schemas.openxmlformats.org/officeDocument/2006/relationships/tags" Target="../tags/tag101.xml"/><Relationship Id="rId148" Type="http://schemas.openxmlformats.org/officeDocument/2006/relationships/tags" Target="../tags/tag155.xml"/><Relationship Id="rId169" Type="http://schemas.openxmlformats.org/officeDocument/2006/relationships/tags" Target="../tags/tag176.xml"/><Relationship Id="rId334" Type="http://schemas.openxmlformats.org/officeDocument/2006/relationships/tags" Target="../tags/tag341.xml"/><Relationship Id="rId355" Type="http://schemas.openxmlformats.org/officeDocument/2006/relationships/tags" Target="../tags/tag362.xml"/><Relationship Id="rId376" Type="http://schemas.openxmlformats.org/officeDocument/2006/relationships/tags" Target="../tags/tag383.xml"/><Relationship Id="rId397" Type="http://schemas.openxmlformats.org/officeDocument/2006/relationships/tags" Target="../tags/tag404.xml"/><Relationship Id="rId520" Type="http://schemas.openxmlformats.org/officeDocument/2006/relationships/tags" Target="../tags/tag527.xml"/><Relationship Id="rId541" Type="http://schemas.openxmlformats.org/officeDocument/2006/relationships/slideLayout" Target="../slideLayouts/slideLayout2.xml"/><Relationship Id="rId4" Type="http://schemas.openxmlformats.org/officeDocument/2006/relationships/tags" Target="../tags/tag11.xml"/><Relationship Id="rId180" Type="http://schemas.openxmlformats.org/officeDocument/2006/relationships/tags" Target="../tags/tag187.xml"/><Relationship Id="rId215" Type="http://schemas.openxmlformats.org/officeDocument/2006/relationships/tags" Target="../tags/tag222.xml"/><Relationship Id="rId236" Type="http://schemas.openxmlformats.org/officeDocument/2006/relationships/tags" Target="../tags/tag243.xml"/><Relationship Id="rId257" Type="http://schemas.openxmlformats.org/officeDocument/2006/relationships/tags" Target="../tags/tag264.xml"/><Relationship Id="rId278" Type="http://schemas.openxmlformats.org/officeDocument/2006/relationships/tags" Target="../tags/tag285.xml"/><Relationship Id="rId401" Type="http://schemas.openxmlformats.org/officeDocument/2006/relationships/tags" Target="../tags/tag408.xml"/><Relationship Id="rId422" Type="http://schemas.openxmlformats.org/officeDocument/2006/relationships/tags" Target="../tags/tag429.xml"/><Relationship Id="rId443" Type="http://schemas.openxmlformats.org/officeDocument/2006/relationships/tags" Target="../tags/tag450.xml"/><Relationship Id="rId464" Type="http://schemas.openxmlformats.org/officeDocument/2006/relationships/tags" Target="../tags/tag471.xml"/><Relationship Id="rId303" Type="http://schemas.openxmlformats.org/officeDocument/2006/relationships/tags" Target="../tags/tag310.xml"/><Relationship Id="rId485" Type="http://schemas.openxmlformats.org/officeDocument/2006/relationships/tags" Target="../tags/tag492.xml"/><Relationship Id="rId42" Type="http://schemas.openxmlformats.org/officeDocument/2006/relationships/tags" Target="../tags/tag49.xml"/><Relationship Id="rId84" Type="http://schemas.openxmlformats.org/officeDocument/2006/relationships/tags" Target="../tags/tag91.xml"/><Relationship Id="rId138" Type="http://schemas.openxmlformats.org/officeDocument/2006/relationships/tags" Target="../tags/tag145.xml"/><Relationship Id="rId345" Type="http://schemas.openxmlformats.org/officeDocument/2006/relationships/tags" Target="../tags/tag352.xml"/><Relationship Id="rId387" Type="http://schemas.openxmlformats.org/officeDocument/2006/relationships/tags" Target="../tags/tag394.xml"/><Relationship Id="rId510" Type="http://schemas.openxmlformats.org/officeDocument/2006/relationships/tags" Target="../tags/tag517.xml"/><Relationship Id="rId191" Type="http://schemas.openxmlformats.org/officeDocument/2006/relationships/tags" Target="../tags/tag198.xml"/><Relationship Id="rId205" Type="http://schemas.openxmlformats.org/officeDocument/2006/relationships/tags" Target="../tags/tag212.xml"/><Relationship Id="rId247" Type="http://schemas.openxmlformats.org/officeDocument/2006/relationships/tags" Target="../tags/tag254.xml"/><Relationship Id="rId412" Type="http://schemas.openxmlformats.org/officeDocument/2006/relationships/tags" Target="../tags/tag419.xml"/><Relationship Id="rId107" Type="http://schemas.openxmlformats.org/officeDocument/2006/relationships/tags" Target="../tags/tag114.xml"/><Relationship Id="rId289" Type="http://schemas.openxmlformats.org/officeDocument/2006/relationships/tags" Target="../tags/tag296.xml"/><Relationship Id="rId454" Type="http://schemas.openxmlformats.org/officeDocument/2006/relationships/tags" Target="../tags/tag461.xml"/><Relationship Id="rId496" Type="http://schemas.openxmlformats.org/officeDocument/2006/relationships/tags" Target="../tags/tag503.xml"/><Relationship Id="rId11" Type="http://schemas.openxmlformats.org/officeDocument/2006/relationships/tags" Target="../tags/tag18.xml"/><Relationship Id="rId53" Type="http://schemas.openxmlformats.org/officeDocument/2006/relationships/tags" Target="../tags/tag60.xml"/><Relationship Id="rId149" Type="http://schemas.openxmlformats.org/officeDocument/2006/relationships/tags" Target="../tags/tag156.xml"/><Relationship Id="rId314" Type="http://schemas.openxmlformats.org/officeDocument/2006/relationships/tags" Target="../tags/tag321.xml"/><Relationship Id="rId356" Type="http://schemas.openxmlformats.org/officeDocument/2006/relationships/tags" Target="../tags/tag363.xml"/><Relationship Id="rId398" Type="http://schemas.openxmlformats.org/officeDocument/2006/relationships/tags" Target="../tags/tag405.xml"/><Relationship Id="rId521" Type="http://schemas.openxmlformats.org/officeDocument/2006/relationships/tags" Target="../tags/tag528.xml"/><Relationship Id="rId95" Type="http://schemas.openxmlformats.org/officeDocument/2006/relationships/tags" Target="../tags/tag102.xml"/><Relationship Id="rId160" Type="http://schemas.openxmlformats.org/officeDocument/2006/relationships/tags" Target="../tags/tag167.xml"/><Relationship Id="rId216" Type="http://schemas.openxmlformats.org/officeDocument/2006/relationships/tags" Target="../tags/tag223.xml"/><Relationship Id="rId423" Type="http://schemas.openxmlformats.org/officeDocument/2006/relationships/tags" Target="../tags/tag430.xml"/><Relationship Id="rId258" Type="http://schemas.openxmlformats.org/officeDocument/2006/relationships/tags" Target="../tags/tag265.xml"/><Relationship Id="rId465" Type="http://schemas.openxmlformats.org/officeDocument/2006/relationships/tags" Target="../tags/tag472.xml"/><Relationship Id="rId22" Type="http://schemas.openxmlformats.org/officeDocument/2006/relationships/tags" Target="../tags/tag29.xml"/><Relationship Id="rId64" Type="http://schemas.openxmlformats.org/officeDocument/2006/relationships/tags" Target="../tags/tag71.xml"/><Relationship Id="rId118" Type="http://schemas.openxmlformats.org/officeDocument/2006/relationships/tags" Target="../tags/tag125.xml"/><Relationship Id="rId325" Type="http://schemas.openxmlformats.org/officeDocument/2006/relationships/tags" Target="../tags/tag332.xml"/><Relationship Id="rId367" Type="http://schemas.openxmlformats.org/officeDocument/2006/relationships/tags" Target="../tags/tag374.xml"/><Relationship Id="rId532" Type="http://schemas.openxmlformats.org/officeDocument/2006/relationships/tags" Target="../tags/tag539.xml"/><Relationship Id="rId171" Type="http://schemas.openxmlformats.org/officeDocument/2006/relationships/tags" Target="../tags/tag178.xml"/><Relationship Id="rId227" Type="http://schemas.openxmlformats.org/officeDocument/2006/relationships/tags" Target="../tags/tag234.xml"/><Relationship Id="rId269" Type="http://schemas.openxmlformats.org/officeDocument/2006/relationships/tags" Target="../tags/tag276.xml"/><Relationship Id="rId434" Type="http://schemas.openxmlformats.org/officeDocument/2006/relationships/tags" Target="../tags/tag441.xml"/><Relationship Id="rId476" Type="http://schemas.openxmlformats.org/officeDocument/2006/relationships/tags" Target="../tags/tag483.xml"/><Relationship Id="rId33" Type="http://schemas.openxmlformats.org/officeDocument/2006/relationships/tags" Target="../tags/tag40.xml"/><Relationship Id="rId129" Type="http://schemas.openxmlformats.org/officeDocument/2006/relationships/tags" Target="../tags/tag136.xml"/><Relationship Id="rId280" Type="http://schemas.openxmlformats.org/officeDocument/2006/relationships/tags" Target="../tags/tag287.xml"/><Relationship Id="rId336" Type="http://schemas.openxmlformats.org/officeDocument/2006/relationships/tags" Target="../tags/tag343.xml"/><Relationship Id="rId501" Type="http://schemas.openxmlformats.org/officeDocument/2006/relationships/tags" Target="../tags/tag508.xml"/><Relationship Id="rId543" Type="http://schemas.openxmlformats.org/officeDocument/2006/relationships/image" Target="../media/image42.png"/><Relationship Id="rId75" Type="http://schemas.openxmlformats.org/officeDocument/2006/relationships/tags" Target="../tags/tag82.xml"/><Relationship Id="rId140" Type="http://schemas.openxmlformats.org/officeDocument/2006/relationships/tags" Target="../tags/tag147.xml"/><Relationship Id="rId182" Type="http://schemas.openxmlformats.org/officeDocument/2006/relationships/tags" Target="../tags/tag189.xml"/><Relationship Id="rId378" Type="http://schemas.openxmlformats.org/officeDocument/2006/relationships/tags" Target="../tags/tag385.xml"/><Relationship Id="rId403" Type="http://schemas.openxmlformats.org/officeDocument/2006/relationships/tags" Target="../tags/tag410.xml"/><Relationship Id="rId6" Type="http://schemas.openxmlformats.org/officeDocument/2006/relationships/tags" Target="../tags/tag13.xml"/><Relationship Id="rId238" Type="http://schemas.openxmlformats.org/officeDocument/2006/relationships/tags" Target="../tags/tag245.xml"/><Relationship Id="rId445" Type="http://schemas.openxmlformats.org/officeDocument/2006/relationships/tags" Target="../tags/tag452.xml"/><Relationship Id="rId487" Type="http://schemas.openxmlformats.org/officeDocument/2006/relationships/tags" Target="../tags/tag494.xml"/><Relationship Id="rId291" Type="http://schemas.openxmlformats.org/officeDocument/2006/relationships/tags" Target="../tags/tag298.xml"/><Relationship Id="rId305" Type="http://schemas.openxmlformats.org/officeDocument/2006/relationships/tags" Target="../tags/tag312.xml"/><Relationship Id="rId347" Type="http://schemas.openxmlformats.org/officeDocument/2006/relationships/tags" Target="../tags/tag354.xml"/><Relationship Id="rId512" Type="http://schemas.openxmlformats.org/officeDocument/2006/relationships/tags" Target="../tags/tag519.xml"/><Relationship Id="rId44" Type="http://schemas.openxmlformats.org/officeDocument/2006/relationships/tags" Target="../tags/tag51.xml"/><Relationship Id="rId86" Type="http://schemas.openxmlformats.org/officeDocument/2006/relationships/tags" Target="../tags/tag93.xml"/><Relationship Id="rId151" Type="http://schemas.openxmlformats.org/officeDocument/2006/relationships/tags" Target="../tags/tag158.xml"/><Relationship Id="rId389" Type="http://schemas.openxmlformats.org/officeDocument/2006/relationships/tags" Target="../tags/tag396.xml"/><Relationship Id="rId193" Type="http://schemas.openxmlformats.org/officeDocument/2006/relationships/tags" Target="../tags/tag200.xml"/><Relationship Id="rId207" Type="http://schemas.openxmlformats.org/officeDocument/2006/relationships/tags" Target="../tags/tag214.xml"/><Relationship Id="rId249" Type="http://schemas.openxmlformats.org/officeDocument/2006/relationships/tags" Target="../tags/tag256.xml"/><Relationship Id="rId414" Type="http://schemas.openxmlformats.org/officeDocument/2006/relationships/tags" Target="../tags/tag421.xml"/><Relationship Id="rId456" Type="http://schemas.openxmlformats.org/officeDocument/2006/relationships/tags" Target="../tags/tag463.xml"/><Relationship Id="rId498" Type="http://schemas.openxmlformats.org/officeDocument/2006/relationships/tags" Target="../tags/tag505.xml"/><Relationship Id="rId13" Type="http://schemas.openxmlformats.org/officeDocument/2006/relationships/tags" Target="../tags/tag20.xml"/><Relationship Id="rId109" Type="http://schemas.openxmlformats.org/officeDocument/2006/relationships/tags" Target="../tags/tag116.xml"/><Relationship Id="rId260" Type="http://schemas.openxmlformats.org/officeDocument/2006/relationships/tags" Target="../tags/tag267.xml"/><Relationship Id="rId316" Type="http://schemas.openxmlformats.org/officeDocument/2006/relationships/tags" Target="../tags/tag323.xml"/><Relationship Id="rId523" Type="http://schemas.openxmlformats.org/officeDocument/2006/relationships/tags" Target="../tags/tag530.xml"/><Relationship Id="rId55" Type="http://schemas.openxmlformats.org/officeDocument/2006/relationships/tags" Target="../tags/tag62.xml"/><Relationship Id="rId97" Type="http://schemas.openxmlformats.org/officeDocument/2006/relationships/tags" Target="../tags/tag104.xml"/><Relationship Id="rId120" Type="http://schemas.openxmlformats.org/officeDocument/2006/relationships/tags" Target="../tags/tag127.xml"/><Relationship Id="rId358" Type="http://schemas.openxmlformats.org/officeDocument/2006/relationships/tags" Target="../tags/tag365.xml"/><Relationship Id="rId162" Type="http://schemas.openxmlformats.org/officeDocument/2006/relationships/tags" Target="../tags/tag169.xml"/><Relationship Id="rId218" Type="http://schemas.openxmlformats.org/officeDocument/2006/relationships/tags" Target="../tags/tag225.xml"/><Relationship Id="rId425" Type="http://schemas.openxmlformats.org/officeDocument/2006/relationships/tags" Target="../tags/tag432.xml"/><Relationship Id="rId467" Type="http://schemas.openxmlformats.org/officeDocument/2006/relationships/tags" Target="../tags/tag474.xml"/><Relationship Id="rId271" Type="http://schemas.openxmlformats.org/officeDocument/2006/relationships/tags" Target="../tags/tag278.xml"/><Relationship Id="rId24" Type="http://schemas.openxmlformats.org/officeDocument/2006/relationships/tags" Target="../tags/tag31.xml"/><Relationship Id="rId66" Type="http://schemas.openxmlformats.org/officeDocument/2006/relationships/tags" Target="../tags/tag73.xml"/><Relationship Id="rId131" Type="http://schemas.openxmlformats.org/officeDocument/2006/relationships/tags" Target="../tags/tag138.xml"/><Relationship Id="rId327" Type="http://schemas.openxmlformats.org/officeDocument/2006/relationships/tags" Target="../tags/tag334.xml"/><Relationship Id="rId369" Type="http://schemas.openxmlformats.org/officeDocument/2006/relationships/tags" Target="../tags/tag376.xml"/><Relationship Id="rId534" Type="http://schemas.openxmlformats.org/officeDocument/2006/relationships/tags" Target="../tags/tag541.xml"/><Relationship Id="rId173" Type="http://schemas.openxmlformats.org/officeDocument/2006/relationships/tags" Target="../tags/tag180.xml"/><Relationship Id="rId229" Type="http://schemas.openxmlformats.org/officeDocument/2006/relationships/tags" Target="../tags/tag236.xml"/><Relationship Id="rId380" Type="http://schemas.openxmlformats.org/officeDocument/2006/relationships/tags" Target="../tags/tag387.xml"/><Relationship Id="rId436" Type="http://schemas.openxmlformats.org/officeDocument/2006/relationships/tags" Target="../tags/tag443.xml"/><Relationship Id="rId240" Type="http://schemas.openxmlformats.org/officeDocument/2006/relationships/tags" Target="../tags/tag247.xml"/><Relationship Id="rId478" Type="http://schemas.openxmlformats.org/officeDocument/2006/relationships/tags" Target="../tags/tag485.xml"/><Relationship Id="rId35" Type="http://schemas.openxmlformats.org/officeDocument/2006/relationships/tags" Target="../tags/tag42.xml"/><Relationship Id="rId77" Type="http://schemas.openxmlformats.org/officeDocument/2006/relationships/tags" Target="../tags/tag84.xml"/><Relationship Id="rId100" Type="http://schemas.openxmlformats.org/officeDocument/2006/relationships/tags" Target="../tags/tag107.xml"/><Relationship Id="rId282" Type="http://schemas.openxmlformats.org/officeDocument/2006/relationships/tags" Target="../tags/tag289.xml"/><Relationship Id="rId338" Type="http://schemas.openxmlformats.org/officeDocument/2006/relationships/tags" Target="../tags/tag345.xml"/><Relationship Id="rId503" Type="http://schemas.openxmlformats.org/officeDocument/2006/relationships/tags" Target="../tags/tag510.xml"/><Relationship Id="rId545" Type="http://schemas.openxmlformats.org/officeDocument/2006/relationships/image" Target="../media/image44.png"/><Relationship Id="rId8" Type="http://schemas.openxmlformats.org/officeDocument/2006/relationships/tags" Target="../tags/tag15.xml"/><Relationship Id="rId142" Type="http://schemas.openxmlformats.org/officeDocument/2006/relationships/tags" Target="../tags/tag149.xml"/><Relationship Id="rId184" Type="http://schemas.openxmlformats.org/officeDocument/2006/relationships/tags" Target="../tags/tag191.xml"/><Relationship Id="rId391" Type="http://schemas.openxmlformats.org/officeDocument/2006/relationships/tags" Target="../tags/tag398.xml"/><Relationship Id="rId405" Type="http://schemas.openxmlformats.org/officeDocument/2006/relationships/tags" Target="../tags/tag412.xml"/><Relationship Id="rId447" Type="http://schemas.openxmlformats.org/officeDocument/2006/relationships/tags" Target="../tags/tag454.xml"/><Relationship Id="rId251" Type="http://schemas.openxmlformats.org/officeDocument/2006/relationships/tags" Target="../tags/tag258.xml"/><Relationship Id="rId489" Type="http://schemas.openxmlformats.org/officeDocument/2006/relationships/tags" Target="../tags/tag496.xml"/><Relationship Id="rId46" Type="http://schemas.openxmlformats.org/officeDocument/2006/relationships/tags" Target="../tags/tag53.xml"/><Relationship Id="rId293" Type="http://schemas.openxmlformats.org/officeDocument/2006/relationships/tags" Target="../tags/tag300.xml"/><Relationship Id="rId307" Type="http://schemas.openxmlformats.org/officeDocument/2006/relationships/tags" Target="../tags/tag314.xml"/><Relationship Id="rId349" Type="http://schemas.openxmlformats.org/officeDocument/2006/relationships/tags" Target="../tags/tag356.xml"/><Relationship Id="rId514" Type="http://schemas.openxmlformats.org/officeDocument/2006/relationships/tags" Target="../tags/tag521.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550.xml"/><Relationship Id="rId7" Type="http://schemas.openxmlformats.org/officeDocument/2006/relationships/notesSlide" Target="../notesSlides/notesSlide13.xml"/><Relationship Id="rId12" Type="http://schemas.openxmlformats.org/officeDocument/2006/relationships/image" Target="../media/image53.png"/><Relationship Id="rId2" Type="http://schemas.openxmlformats.org/officeDocument/2006/relationships/tags" Target="../tags/tag549.xml"/><Relationship Id="rId1" Type="http://schemas.openxmlformats.org/officeDocument/2006/relationships/tags" Target="../tags/tag548.xml"/><Relationship Id="rId6" Type="http://schemas.openxmlformats.org/officeDocument/2006/relationships/slideLayout" Target="../slideLayouts/slideLayout2.xml"/><Relationship Id="rId11" Type="http://schemas.openxmlformats.org/officeDocument/2006/relationships/image" Target="../media/image52.png"/><Relationship Id="rId5" Type="http://schemas.openxmlformats.org/officeDocument/2006/relationships/tags" Target="../tags/tag552.xml"/><Relationship Id="rId10" Type="http://schemas.openxmlformats.org/officeDocument/2006/relationships/image" Target="../media/image51.png"/><Relationship Id="rId4" Type="http://schemas.openxmlformats.org/officeDocument/2006/relationships/tags" Target="../tags/tag551.xml"/><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553.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6.sv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55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6.xml"/><Relationship Id="rId1" Type="http://schemas.openxmlformats.org/officeDocument/2006/relationships/tags" Target="../tags/tag555.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tags" Target="../tags/tag559.xml"/><Relationship Id="rId2" Type="http://schemas.openxmlformats.org/officeDocument/2006/relationships/tags" Target="../tags/tag558.xml"/><Relationship Id="rId1" Type="http://schemas.openxmlformats.org/officeDocument/2006/relationships/tags" Target="../tags/tag557.xml"/><Relationship Id="rId5" Type="http://schemas.openxmlformats.org/officeDocument/2006/relationships/image" Target="../media/image58.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1.xml"/><Relationship Id="rId1" Type="http://schemas.openxmlformats.org/officeDocument/2006/relationships/tags" Target="../tags/tag560.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12"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6F8FB-3D3A-338A-F06E-9E083DBDDC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CF53F5-0E1D-9A3A-E76A-F910CE0EFC58}"/>
              </a:ext>
            </a:extLst>
          </p:cNvPr>
          <p:cNvSpPr>
            <a:spLocks noGrp="1"/>
          </p:cNvSpPr>
          <p:nvPr>
            <p:ph type="ctrTitle"/>
          </p:nvPr>
        </p:nvSpPr>
        <p:spPr>
          <a:xfrm>
            <a:off x="1259632" y="1995686"/>
            <a:ext cx="7560840" cy="888871"/>
          </a:xfr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Autofit/>
          </a:bodyPr>
          <a:lstStyle/>
          <a:p>
            <a:pPr lvl="0"/>
            <a:r>
              <a:rPr lang="zh-CN" altLang="en-US" sz="3200" i="0" u="none" kern="0" dirty="0">
                <a:ln w="12700">
                  <a:solidFill>
                    <a:srgbClr val="FFFFFF"/>
                  </a:solidFill>
                </a:ln>
                <a:solidFill>
                  <a:srgbClr val="0000FF"/>
                </a:solidFill>
                <a:effectLst>
                  <a:outerShdw blurRad="38100" dist="38100" dir="2700000" algn="tl">
                    <a:srgbClr val="000000">
                      <a:alpha val="43137"/>
                    </a:srgbClr>
                  </a:outerShdw>
                </a:effectLst>
              </a:rPr>
              <a:t>北京中能鑫凯集团</a:t>
            </a:r>
            <a:br>
              <a:rPr lang="en-US" altLang="zh-CN" sz="3200" i="0" u="none" kern="0" dirty="0">
                <a:ln w="12700">
                  <a:solidFill>
                    <a:srgbClr val="FFFFFF"/>
                  </a:solidFill>
                </a:ln>
                <a:solidFill>
                  <a:srgbClr val="0000FF"/>
                </a:solidFill>
                <a:effectLst>
                  <a:outerShdw blurRad="38100" dist="38100" dir="2700000" algn="tl">
                    <a:srgbClr val="000000">
                      <a:alpha val="43137"/>
                    </a:srgbClr>
                  </a:outerShdw>
                </a:effectLst>
              </a:rPr>
            </a:br>
            <a:r>
              <a:rPr lang="zh-CN" altLang="en-US" sz="3200" i="0" u="none" kern="0" dirty="0">
                <a:ln w="12700">
                  <a:solidFill>
                    <a:srgbClr val="FFFFFF"/>
                  </a:solidFill>
                </a:ln>
                <a:solidFill>
                  <a:srgbClr val="0000FF"/>
                </a:solidFill>
                <a:effectLst>
                  <a:outerShdw blurRad="38100" dist="38100" dir="2700000" algn="tl">
                    <a:srgbClr val="000000">
                      <a:alpha val="43137"/>
                    </a:srgbClr>
                  </a:outerShdw>
                </a:effectLst>
              </a:rPr>
              <a:t>清洁能源供热（冷）投资建设运营项目</a:t>
            </a:r>
            <a:endParaRPr lang="en-US" altLang="en-US" sz="3200" i="0" u="none" kern="0" dirty="0">
              <a:ln w="12700">
                <a:solidFill>
                  <a:srgbClr val="FFFFFF"/>
                </a:solidFill>
              </a:ln>
              <a:solidFill>
                <a:srgbClr val="0000FF"/>
              </a:solidFill>
              <a:effectLst>
                <a:outerShdw blurRad="38100" dist="38100" dir="2700000" algn="tl">
                  <a:srgbClr val="000000">
                    <a:alpha val="43137"/>
                  </a:srgbClr>
                </a:outerShdw>
              </a:effectLst>
            </a:endParaRPr>
          </a:p>
        </p:txBody>
      </p:sp>
      <p:sp>
        <p:nvSpPr>
          <p:cNvPr id="4" name="TextBox 4">
            <a:extLst>
              <a:ext uri="{FF2B5EF4-FFF2-40B4-BE49-F238E27FC236}">
                <a16:creationId xmlns:a16="http://schemas.microsoft.com/office/drawing/2014/main" id="{C26F6445-0605-9525-5FE6-20256AECF5FD}"/>
              </a:ext>
            </a:extLst>
          </p:cNvPr>
          <p:cNvSpPr txBox="1"/>
          <p:nvPr/>
        </p:nvSpPr>
        <p:spPr>
          <a:xfrm>
            <a:off x="6012160" y="4616294"/>
            <a:ext cx="2808312" cy="261610"/>
          </a:xfrm>
          <a:prstGeom prst="rect">
            <a:avLst/>
          </a:prstGeom>
          <a:noFill/>
        </p:spPr>
        <p:txBody>
          <a:bodyPr wrap="square">
            <a:spAutoFit/>
          </a:bodyPr>
          <a:lstStyle/>
          <a:p>
            <a:pPr algn="r"/>
            <a:r>
              <a:rPr lang="zh-CN" altLang="en-US" sz="1000" dirty="0">
                <a:latin typeface="微软雅黑" panose="020B0503020204020204" pitchFamily="34" charset="-122"/>
                <a:ea typeface="微软雅黑" panose="020B0503020204020204" pitchFamily="34" charset="-122"/>
                <a:cs typeface="Calibri" panose="020F0502020204030204" pitchFamily="34" charset="0"/>
              </a:rPr>
              <a:t>集团官网 </a:t>
            </a:r>
            <a:r>
              <a:rPr lang="en-US" altLang="zh-CN" sz="1100" dirty="0">
                <a:latin typeface="微软雅黑" panose="020B0503020204020204" pitchFamily="34" charset="-122"/>
                <a:ea typeface="微软雅黑" panose="020B0503020204020204" pitchFamily="34" charset="-122"/>
                <a:cs typeface="Calibri" panose="020F0502020204030204" pitchFamily="34" charset="0"/>
              </a:rPr>
              <a:t>www.bjznxk.com</a:t>
            </a:r>
            <a:endParaRPr lang="en-JP" sz="1100"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5" name="TextBox 4">
            <a:extLst>
              <a:ext uri="{FF2B5EF4-FFF2-40B4-BE49-F238E27FC236}">
                <a16:creationId xmlns:a16="http://schemas.microsoft.com/office/drawing/2014/main" id="{C7AA9E5D-52F8-468D-187F-6A47824B0C15}"/>
              </a:ext>
            </a:extLst>
          </p:cNvPr>
          <p:cNvSpPr txBox="1"/>
          <p:nvPr/>
        </p:nvSpPr>
        <p:spPr>
          <a:xfrm>
            <a:off x="6695358" y="4830420"/>
            <a:ext cx="2125114" cy="246221"/>
          </a:xfrm>
          <a:prstGeom prst="rect">
            <a:avLst/>
          </a:prstGeom>
          <a:noFill/>
        </p:spPr>
        <p:txBody>
          <a:bodyPr wrap="square">
            <a:spAutoFit/>
          </a:bodyPr>
          <a:lstStyle/>
          <a:p>
            <a:pPr algn="r"/>
            <a:r>
              <a:rPr lang="en-US" sz="1000" dirty="0">
                <a:latin typeface="微软雅黑" panose="020B0503020204020204" pitchFamily="34" charset="-122"/>
                <a:ea typeface="微软雅黑" panose="020B0503020204020204" pitchFamily="34" charset="-122"/>
                <a:cs typeface="Calibri" panose="020F0502020204030204" pitchFamily="34" charset="0"/>
              </a:rPr>
              <a:t>2024</a:t>
            </a:r>
            <a:r>
              <a:rPr lang="zh-CN" altLang="en-US" sz="1000" dirty="0">
                <a:latin typeface="微软雅黑" panose="020B0503020204020204" pitchFamily="34" charset="-122"/>
                <a:ea typeface="微软雅黑" panose="020B0503020204020204" pitchFamily="34" charset="-122"/>
                <a:cs typeface="Calibri" panose="020F0502020204030204" pitchFamily="34" charset="0"/>
              </a:rPr>
              <a:t>月年</a:t>
            </a:r>
            <a:r>
              <a:rPr lang="en-US" altLang="zh-CN" sz="1000" dirty="0">
                <a:latin typeface="微软雅黑" panose="020B0503020204020204" pitchFamily="34" charset="-122"/>
                <a:ea typeface="微软雅黑" panose="020B0503020204020204" pitchFamily="34" charset="-122"/>
                <a:cs typeface="Calibri" panose="020F0502020204030204" pitchFamily="34" charset="0"/>
              </a:rPr>
              <a:t>3</a:t>
            </a:r>
            <a:r>
              <a:rPr lang="zh-CN" altLang="en-US" sz="1000" dirty="0">
                <a:latin typeface="微软雅黑" panose="020B0503020204020204" pitchFamily="34" charset="-122"/>
                <a:ea typeface="微软雅黑" panose="020B0503020204020204" pitchFamily="34" charset="-122"/>
                <a:cs typeface="Calibri" panose="020F0502020204030204" pitchFamily="34" charset="0"/>
              </a:rPr>
              <a:t>月更新</a:t>
            </a:r>
            <a:endParaRPr lang="en-JP" sz="1000"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6" name="TextBox 7">
            <a:extLst>
              <a:ext uri="{FF2B5EF4-FFF2-40B4-BE49-F238E27FC236}">
                <a16:creationId xmlns:a16="http://schemas.microsoft.com/office/drawing/2014/main" id="{B85ACB8E-20A4-7B8B-D2CB-6466E3813CD3}"/>
              </a:ext>
            </a:extLst>
          </p:cNvPr>
          <p:cNvSpPr txBox="1"/>
          <p:nvPr/>
        </p:nvSpPr>
        <p:spPr>
          <a:xfrm>
            <a:off x="5868144" y="4356000"/>
            <a:ext cx="2952328" cy="307777"/>
          </a:xfrm>
          <a:prstGeom prst="rect">
            <a:avLst/>
          </a:prstGeom>
          <a:noFill/>
        </p:spPr>
        <p:txBody>
          <a:bodyPr wrap="square">
            <a:spAutoFit/>
          </a:bodyPr>
          <a:lstStyle/>
          <a:p>
            <a:pPr algn="r"/>
            <a:r>
              <a:rPr lang="zh-CN" altLang="en-US" sz="1400" b="1" dirty="0">
                <a:latin typeface="微软雅黑" panose="020B0503020204020204" pitchFamily="34" charset="-122"/>
                <a:ea typeface="微软雅黑" panose="020B0503020204020204" pitchFamily="34" charset="-122"/>
                <a:cs typeface="Calibri" panose="020F0502020204030204" pitchFamily="34" charset="0"/>
              </a:rPr>
              <a:t>节能环保</a:t>
            </a:r>
            <a:r>
              <a:rPr lang="sv-SE" sz="1400" b="1" dirty="0">
                <a:latin typeface="微软雅黑" panose="020B0503020204020204" pitchFamily="34" charset="-122"/>
                <a:ea typeface="微软雅黑" panose="020B0503020204020204" pitchFamily="34" charset="-122"/>
                <a:cs typeface="Calibri" panose="020F0502020204030204" pitchFamily="34" charset="0"/>
              </a:rPr>
              <a:t>, </a:t>
            </a:r>
            <a:r>
              <a:rPr lang="zh-CN" altLang="en-US" sz="1400" b="1" dirty="0">
                <a:latin typeface="微软雅黑" panose="020B0503020204020204" pitchFamily="34" charset="-122"/>
                <a:ea typeface="微软雅黑" panose="020B0503020204020204" pitchFamily="34" charset="-122"/>
                <a:cs typeface="Calibri" panose="020F0502020204030204" pitchFamily="34" charset="0"/>
              </a:rPr>
              <a:t>为未来投资绿色机遇</a:t>
            </a:r>
            <a:endParaRPr lang="en-JP" sz="1400" b="1" dirty="0">
              <a:latin typeface="微软雅黑" panose="020B0503020204020204" pitchFamily="34" charset="-122"/>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416377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íS1iďé">
          <a:extLst>
            <a:ext uri="{FF2B5EF4-FFF2-40B4-BE49-F238E27FC236}">
              <a16:creationId xmlns:a16="http://schemas.microsoft.com/office/drawing/2014/main" id="{D9CCE825-114B-A9D7-B2EE-333B751BF5F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F94C210-2FEC-C1FE-4196-C2C7BC5E2347}"/>
              </a:ext>
            </a:extLst>
          </p:cNvPr>
          <p:cNvSpPr>
            <a:spLocks noGrp="1"/>
          </p:cNvSpPr>
          <p:nvPr>
            <p:ph type="title"/>
          </p:nvPr>
        </p:nvSpPr>
        <p:spPr/>
        <p:txBody>
          <a:bodyPr/>
          <a:lstStyle/>
          <a:p>
            <a:r>
              <a:rPr lang="zh-CN" altLang="en-US" i="0" u="none" dirty="0">
                <a:solidFill>
                  <a:schemeClr val="tx1"/>
                </a:solidFill>
              </a:rPr>
              <a:t>中能鑫凯入选空气能热泵行业多项</a:t>
            </a:r>
            <a:r>
              <a:rPr lang="zh-CN" altLang="zh-CN" sz="2000" i="0" u="none" dirty="0">
                <a:solidFill>
                  <a:schemeClr val="tx1"/>
                </a:solidFill>
              </a:rPr>
              <a:t>荣誉</a:t>
            </a:r>
            <a:r>
              <a:rPr lang="zh-CN" altLang="en-US" sz="2000" i="0" u="none" dirty="0">
                <a:solidFill>
                  <a:schemeClr val="tx1"/>
                </a:solidFill>
              </a:rPr>
              <a:t>榜单</a:t>
            </a:r>
            <a:endParaRPr lang="zh-CN" altLang="zh-CN" sz="2000" dirty="0"/>
          </a:p>
        </p:txBody>
      </p:sp>
      <p:sp>
        <p:nvSpPr>
          <p:cNvPr id="4" name="内容占位符 3">
            <a:extLst>
              <a:ext uri="{FF2B5EF4-FFF2-40B4-BE49-F238E27FC236}">
                <a16:creationId xmlns:a16="http://schemas.microsoft.com/office/drawing/2014/main" id="{75F63264-F423-6439-35FF-501206937362}"/>
              </a:ext>
            </a:extLst>
          </p:cNvPr>
          <p:cNvSpPr>
            <a:spLocks noGrp="1"/>
          </p:cNvSpPr>
          <p:nvPr>
            <p:ph idx="1"/>
          </p:nvPr>
        </p:nvSpPr>
        <p:spPr>
          <a:xfrm>
            <a:off x="473706" y="828000"/>
            <a:ext cx="8439494" cy="1524726"/>
          </a:xfrm>
        </p:spPr>
        <p:txBody>
          <a:bodyPr>
            <a:normAutofit/>
          </a:bodyPr>
          <a:lstStyle/>
          <a:p>
            <a:pPr marL="0" indent="0" defTabSz="685800">
              <a:spcBef>
                <a:spcPts val="750"/>
              </a:spcBef>
              <a:buClrTx/>
              <a:buNone/>
            </a:pPr>
            <a:r>
              <a:rPr lang="en-US" altLang="zh-CN" sz="1200" spc="150" dirty="0">
                <a:solidFill>
                  <a:schemeClr val="tx1"/>
                </a:solidFill>
                <a:sym typeface="+mn-ea"/>
              </a:rPr>
              <a:t>2021</a:t>
            </a:r>
            <a:r>
              <a:rPr lang="zh-CN" altLang="en-US" sz="1200" spc="150" dirty="0">
                <a:solidFill>
                  <a:schemeClr val="tx1"/>
                </a:solidFill>
                <a:sym typeface="+mn-ea"/>
              </a:rPr>
              <a:t>年</a:t>
            </a:r>
            <a:r>
              <a:rPr lang="en-US" altLang="zh-CN" sz="1200" spc="150" dirty="0">
                <a:solidFill>
                  <a:schemeClr val="tx1"/>
                </a:solidFill>
                <a:sym typeface="+mn-ea"/>
              </a:rPr>
              <a:t>12</a:t>
            </a:r>
            <a:r>
              <a:rPr lang="zh-CN" altLang="en-US" sz="1200" spc="150" dirty="0">
                <a:solidFill>
                  <a:schemeClr val="tx1"/>
                </a:solidFill>
                <a:sym typeface="+mn-ea"/>
              </a:rPr>
              <a:t>月，由优品牌网颁发</a:t>
            </a:r>
            <a:r>
              <a:rPr lang="en-US" altLang="zh-CN" sz="1200" b="1" spc="150" dirty="0">
                <a:solidFill>
                  <a:srgbClr val="0000FF"/>
                </a:solidFill>
                <a:sym typeface="+mn-ea"/>
              </a:rPr>
              <a:t>2021</a:t>
            </a:r>
            <a:r>
              <a:rPr lang="zh-CN" altLang="en-US" sz="1200" b="1" spc="150" dirty="0">
                <a:solidFill>
                  <a:srgbClr val="0000FF"/>
                </a:solidFill>
                <a:sym typeface="+mn-ea"/>
              </a:rPr>
              <a:t>年度热泵烘干行业十大品牌</a:t>
            </a:r>
            <a:r>
              <a:rPr lang="zh-CN" altLang="en-US" sz="1200" spc="150" dirty="0">
                <a:solidFill>
                  <a:schemeClr val="tx1"/>
                </a:solidFill>
                <a:sym typeface="+mn-ea"/>
              </a:rPr>
              <a:t>证书；</a:t>
            </a:r>
          </a:p>
          <a:p>
            <a:pPr marL="0" indent="0" defTabSz="685800" fontAlgn="auto">
              <a:spcBef>
                <a:spcPts val="750"/>
              </a:spcBef>
              <a:spcAft>
                <a:spcPts val="0"/>
              </a:spcAft>
              <a:buClrTx/>
              <a:buNone/>
            </a:pPr>
            <a:r>
              <a:rPr lang="en-US" altLang="zh-CN" sz="1200" spc="150" dirty="0">
                <a:solidFill>
                  <a:schemeClr val="tx1"/>
                </a:solidFill>
                <a:sym typeface="+mn-ea"/>
              </a:rPr>
              <a:t>2022</a:t>
            </a:r>
            <a:r>
              <a:rPr lang="zh-CN" altLang="en-US" sz="1200" spc="150" dirty="0">
                <a:solidFill>
                  <a:schemeClr val="tx1"/>
                </a:solidFill>
                <a:sym typeface="+mn-ea"/>
              </a:rPr>
              <a:t>年</a:t>
            </a:r>
            <a:r>
              <a:rPr lang="en-US" altLang="zh-CN" sz="1200" spc="150" dirty="0">
                <a:solidFill>
                  <a:schemeClr val="tx1"/>
                </a:solidFill>
                <a:sym typeface="+mn-ea"/>
              </a:rPr>
              <a:t>07</a:t>
            </a:r>
            <a:r>
              <a:rPr lang="zh-CN" altLang="en-US" sz="1200" spc="150" dirty="0">
                <a:solidFill>
                  <a:schemeClr val="tx1"/>
                </a:solidFill>
                <a:sym typeface="+mn-ea"/>
              </a:rPr>
              <a:t>月，由中国节能协会颁发</a:t>
            </a:r>
            <a:r>
              <a:rPr lang="en-US" altLang="zh-CN" sz="1200" b="1" spc="150" dirty="0">
                <a:solidFill>
                  <a:srgbClr val="0000FF"/>
                </a:solidFill>
                <a:sym typeface="+mn-ea"/>
              </a:rPr>
              <a:t>2022</a:t>
            </a:r>
            <a:r>
              <a:rPr lang="zh-CN" altLang="en-US" sz="1200" b="1" spc="150" dirty="0">
                <a:solidFill>
                  <a:srgbClr val="0000FF"/>
                </a:solidFill>
                <a:sym typeface="+mn-ea"/>
              </a:rPr>
              <a:t>年中国热泵行业优秀烘干集成服务商</a:t>
            </a:r>
            <a:r>
              <a:rPr lang="zh-CN" altLang="en-US" sz="1200" spc="150" dirty="0">
                <a:solidFill>
                  <a:schemeClr val="tx1"/>
                </a:solidFill>
                <a:sym typeface="+mn-ea"/>
              </a:rPr>
              <a:t>证书，共</a:t>
            </a:r>
            <a:r>
              <a:rPr lang="en-US" altLang="zh-CN" sz="1200" spc="150" dirty="0">
                <a:solidFill>
                  <a:schemeClr val="tx1"/>
                </a:solidFill>
                <a:sym typeface="+mn-ea"/>
              </a:rPr>
              <a:t>30</a:t>
            </a:r>
            <a:r>
              <a:rPr lang="zh-CN" altLang="en-US" sz="1200" spc="150" dirty="0">
                <a:solidFill>
                  <a:schemeClr val="tx1"/>
                </a:solidFill>
                <a:sym typeface="+mn-ea"/>
              </a:rPr>
              <a:t>个企业入选。</a:t>
            </a:r>
            <a:endParaRPr lang="en-US" altLang="zh-CN" sz="1200" spc="150" dirty="0">
              <a:solidFill>
                <a:schemeClr val="tx1"/>
              </a:solidFill>
              <a:sym typeface="+mn-ea"/>
            </a:endParaRPr>
          </a:p>
          <a:p>
            <a:pPr marL="0" indent="0" defTabSz="685800">
              <a:spcBef>
                <a:spcPts val="750"/>
              </a:spcBef>
              <a:buClrTx/>
              <a:buNone/>
            </a:pPr>
            <a:r>
              <a:rPr lang="en-US" altLang="zh-CN" sz="1200" spc="150" dirty="0">
                <a:solidFill>
                  <a:schemeClr val="tx1"/>
                </a:solidFill>
                <a:sym typeface="+mn-ea"/>
              </a:rPr>
              <a:t>2023</a:t>
            </a:r>
            <a:r>
              <a:rPr lang="zh-CN" altLang="en-US" sz="1200" spc="150" dirty="0">
                <a:solidFill>
                  <a:schemeClr val="tx1"/>
                </a:solidFill>
                <a:sym typeface="+mn-ea"/>
              </a:rPr>
              <a:t>年</a:t>
            </a:r>
            <a:r>
              <a:rPr lang="en-US" altLang="zh-CN" sz="1200" spc="150" dirty="0">
                <a:solidFill>
                  <a:schemeClr val="tx1"/>
                </a:solidFill>
                <a:sym typeface="+mn-ea"/>
              </a:rPr>
              <a:t>04</a:t>
            </a:r>
            <a:r>
              <a:rPr lang="zh-CN" altLang="en-US" sz="1200" spc="150" dirty="0">
                <a:solidFill>
                  <a:schemeClr val="tx1"/>
                </a:solidFill>
                <a:sym typeface="+mn-ea"/>
              </a:rPr>
              <a:t>月，由河北金银花行业协会颁发</a:t>
            </a:r>
            <a:r>
              <a:rPr lang="en-US" altLang="zh-CN" sz="1200" b="1" spc="150" dirty="0">
                <a:solidFill>
                  <a:srgbClr val="0000FF"/>
                </a:solidFill>
                <a:sym typeface="+mn-ea"/>
              </a:rPr>
              <a:t>2023</a:t>
            </a:r>
            <a:r>
              <a:rPr lang="zh-CN" altLang="en-US" sz="1200" b="1" spc="150" dirty="0">
                <a:solidFill>
                  <a:srgbClr val="0000FF"/>
                </a:solidFill>
                <a:sym typeface="+mn-ea"/>
              </a:rPr>
              <a:t>河北金银花产业热泵烘干机首选品牌</a:t>
            </a:r>
            <a:r>
              <a:rPr lang="zh-CN" altLang="en-US" sz="1200" spc="150" dirty="0">
                <a:solidFill>
                  <a:schemeClr val="tx1"/>
                </a:solidFill>
                <a:sym typeface="+mn-ea"/>
              </a:rPr>
              <a:t>证书，共</a:t>
            </a:r>
            <a:r>
              <a:rPr lang="en-US" altLang="zh-CN" sz="1200" spc="150" dirty="0">
                <a:solidFill>
                  <a:schemeClr val="tx1"/>
                </a:solidFill>
                <a:sym typeface="+mn-ea"/>
              </a:rPr>
              <a:t>26</a:t>
            </a:r>
            <a:r>
              <a:rPr lang="zh-CN" altLang="en-US" sz="1200" spc="150" dirty="0">
                <a:solidFill>
                  <a:schemeClr val="tx1"/>
                </a:solidFill>
                <a:sym typeface="+mn-ea"/>
              </a:rPr>
              <a:t>个企业入选；</a:t>
            </a:r>
            <a:endParaRPr lang="en-US" altLang="zh-CN" sz="1200" spc="150" dirty="0">
              <a:solidFill>
                <a:schemeClr val="tx1"/>
              </a:solidFill>
              <a:sym typeface="+mn-ea"/>
            </a:endParaRPr>
          </a:p>
          <a:p>
            <a:pPr marL="0" indent="0" defTabSz="685800">
              <a:spcBef>
                <a:spcPts val="750"/>
              </a:spcBef>
              <a:buClrTx/>
              <a:buNone/>
            </a:pPr>
            <a:r>
              <a:rPr lang="en-US" altLang="zh-CN" sz="1200" spc="150" dirty="0">
                <a:solidFill>
                  <a:schemeClr val="tx1"/>
                </a:solidFill>
                <a:sym typeface="+mn-ea"/>
              </a:rPr>
              <a:t>2023</a:t>
            </a:r>
            <a:r>
              <a:rPr lang="zh-CN" altLang="en-US" sz="1200" spc="150" dirty="0">
                <a:solidFill>
                  <a:schemeClr val="tx1"/>
                </a:solidFill>
                <a:sym typeface="+mn-ea"/>
              </a:rPr>
              <a:t>年</a:t>
            </a:r>
            <a:r>
              <a:rPr lang="en-US" altLang="zh-CN" sz="1200" spc="150" dirty="0">
                <a:solidFill>
                  <a:schemeClr val="tx1"/>
                </a:solidFill>
                <a:sym typeface="+mn-ea"/>
              </a:rPr>
              <a:t>04</a:t>
            </a:r>
            <a:r>
              <a:rPr lang="zh-CN" altLang="en-US" sz="1200" spc="150" dirty="0">
                <a:solidFill>
                  <a:schemeClr val="tx1"/>
                </a:solidFill>
                <a:sym typeface="+mn-ea"/>
              </a:rPr>
              <a:t>月，由北京市科学技术委员会颁发</a:t>
            </a:r>
            <a:r>
              <a:rPr lang="zh-CN" altLang="en-US" sz="1200" b="1" spc="150" dirty="0">
                <a:solidFill>
                  <a:srgbClr val="0000FF"/>
                </a:solidFill>
                <a:sym typeface="+mn-ea"/>
              </a:rPr>
              <a:t>北京市科技型中小企业</a:t>
            </a:r>
            <a:r>
              <a:rPr lang="zh-CN" altLang="en-US" sz="1200" spc="150" dirty="0">
                <a:solidFill>
                  <a:schemeClr val="tx1"/>
                </a:solidFill>
                <a:sym typeface="+mn-ea"/>
              </a:rPr>
              <a:t>证书；</a:t>
            </a:r>
            <a:endParaRPr lang="en-US" altLang="zh-CN" sz="1200" spc="150" dirty="0">
              <a:solidFill>
                <a:schemeClr val="tx1"/>
              </a:solidFill>
              <a:sym typeface="+mn-ea"/>
            </a:endParaRPr>
          </a:p>
          <a:p>
            <a:pPr marL="0" indent="0" defTabSz="685800">
              <a:spcBef>
                <a:spcPts val="750"/>
              </a:spcBef>
              <a:buClrTx/>
              <a:buNone/>
            </a:pPr>
            <a:r>
              <a:rPr lang="en-US" altLang="zh-CN" sz="1200" spc="150" dirty="0">
                <a:solidFill>
                  <a:schemeClr val="tx1"/>
                </a:solidFill>
                <a:sym typeface="+mn-ea"/>
              </a:rPr>
              <a:t>2023</a:t>
            </a:r>
            <a:r>
              <a:rPr lang="zh-CN" altLang="en-US" sz="1200" spc="150" dirty="0">
                <a:solidFill>
                  <a:schemeClr val="tx1"/>
                </a:solidFill>
                <a:sym typeface="+mn-ea"/>
              </a:rPr>
              <a:t>年</a:t>
            </a:r>
            <a:r>
              <a:rPr lang="en-US" altLang="zh-CN" sz="1200" spc="150" dirty="0">
                <a:solidFill>
                  <a:schemeClr val="tx1"/>
                </a:solidFill>
                <a:sym typeface="+mn-ea"/>
              </a:rPr>
              <a:t>05</a:t>
            </a:r>
            <a:r>
              <a:rPr lang="zh-CN" altLang="en-US" sz="1200" spc="150" dirty="0">
                <a:solidFill>
                  <a:schemeClr val="tx1"/>
                </a:solidFill>
                <a:sym typeface="+mn-ea"/>
              </a:rPr>
              <a:t>月，由中国节能协会颁发</a:t>
            </a:r>
            <a:r>
              <a:rPr lang="zh-CN" altLang="en-US" sz="1200" b="1" spc="150" dirty="0">
                <a:solidFill>
                  <a:srgbClr val="0000FF"/>
                </a:solidFill>
                <a:sym typeface="+mn-ea"/>
              </a:rPr>
              <a:t>中国热泵烘干行业百家重点企业</a:t>
            </a:r>
            <a:r>
              <a:rPr lang="zh-CN" altLang="en-US" sz="1200" spc="150" dirty="0">
                <a:solidFill>
                  <a:schemeClr val="tx1"/>
                </a:solidFill>
                <a:sym typeface="+mn-ea"/>
              </a:rPr>
              <a:t>证书，共</a:t>
            </a:r>
            <a:r>
              <a:rPr lang="en-US" altLang="zh-CN" sz="1200" spc="150" dirty="0">
                <a:solidFill>
                  <a:schemeClr val="tx1"/>
                </a:solidFill>
                <a:sym typeface="+mn-ea"/>
              </a:rPr>
              <a:t>100</a:t>
            </a:r>
            <a:r>
              <a:rPr lang="zh-CN" altLang="en-US" sz="1200" spc="150" dirty="0">
                <a:solidFill>
                  <a:schemeClr val="tx1"/>
                </a:solidFill>
                <a:sym typeface="+mn-ea"/>
              </a:rPr>
              <a:t>家企业入选。</a:t>
            </a:r>
            <a:endParaRPr lang="en-US" altLang="zh-CN" sz="1200" spc="150" dirty="0">
              <a:solidFill>
                <a:schemeClr val="tx1"/>
              </a:solidFill>
              <a:sym typeface="+mn-ea"/>
            </a:endParaRPr>
          </a:p>
        </p:txBody>
      </p:sp>
      <p:pic>
        <p:nvPicPr>
          <p:cNvPr id="3" name="图片 2">
            <a:extLst>
              <a:ext uri="{FF2B5EF4-FFF2-40B4-BE49-F238E27FC236}">
                <a16:creationId xmlns:a16="http://schemas.microsoft.com/office/drawing/2014/main" id="{2296008F-4BBD-44E2-8C42-41D8C8F850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780" y="2440045"/>
            <a:ext cx="1749296" cy="2484000"/>
          </a:xfrm>
          <a:prstGeom prst="rect">
            <a:avLst/>
          </a:prstGeom>
        </p:spPr>
      </p:pic>
      <p:grpSp>
        <p:nvGrpSpPr>
          <p:cNvPr id="14" name="组合 13">
            <a:extLst>
              <a:ext uri="{FF2B5EF4-FFF2-40B4-BE49-F238E27FC236}">
                <a16:creationId xmlns:a16="http://schemas.microsoft.com/office/drawing/2014/main" id="{92B12882-531F-471F-49C6-647035B73E75}"/>
              </a:ext>
            </a:extLst>
          </p:cNvPr>
          <p:cNvGrpSpPr/>
          <p:nvPr/>
        </p:nvGrpSpPr>
        <p:grpSpPr>
          <a:xfrm>
            <a:off x="689706" y="2440045"/>
            <a:ext cx="1944000" cy="2484000"/>
            <a:chOff x="1308000" y="2392014"/>
            <a:chExt cx="1944000" cy="2484000"/>
          </a:xfrm>
        </p:grpSpPr>
        <p:pic>
          <p:nvPicPr>
            <p:cNvPr id="13" name="图片 12">
              <a:extLst>
                <a:ext uri="{FF2B5EF4-FFF2-40B4-BE49-F238E27FC236}">
                  <a16:creationId xmlns:a16="http://schemas.microsoft.com/office/drawing/2014/main" id="{3859F678-49AB-6992-820C-6DD9F900E667}"/>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308000" y="2392014"/>
              <a:ext cx="1944000" cy="1152000"/>
            </a:xfrm>
            <a:prstGeom prst="rect">
              <a:avLst/>
            </a:prstGeom>
            <a:effectLst>
              <a:outerShdw blurRad="50800" dist="38100" dir="2700000" algn="tl" rotWithShape="0">
                <a:prstClr val="black">
                  <a:alpha val="40000"/>
                </a:prstClr>
              </a:outerShdw>
            </a:effectLst>
          </p:spPr>
        </p:pic>
        <p:pic>
          <p:nvPicPr>
            <p:cNvPr id="5" name="图片 4">
              <a:extLst>
                <a:ext uri="{FF2B5EF4-FFF2-40B4-BE49-F238E27FC236}">
                  <a16:creationId xmlns:a16="http://schemas.microsoft.com/office/drawing/2014/main" id="{27B5C98C-62DA-D0C7-3B78-C686C19FF0CB}"/>
                </a:ext>
              </a:extLst>
            </p:cNvPr>
            <p:cNvPicPr preferRelativeResize="0">
              <a:picLocks/>
            </p:cNvPicPr>
            <p:nvPr/>
          </p:nvPicPr>
          <p:blipFill>
            <a:blip r:embed="rId5">
              <a:extLst>
                <a:ext uri="{28A0092B-C50C-407E-A947-70E740481C1C}">
                  <a14:useLocalDpi xmlns:a14="http://schemas.microsoft.com/office/drawing/2010/main" val="0"/>
                </a:ext>
              </a:extLst>
            </a:blip>
            <a:srcRect/>
            <a:stretch/>
          </p:blipFill>
          <p:spPr>
            <a:xfrm>
              <a:off x="1308000" y="3724014"/>
              <a:ext cx="1944000" cy="1152000"/>
            </a:xfrm>
            <a:prstGeom prst="rect">
              <a:avLst/>
            </a:prstGeom>
          </p:spPr>
        </p:pic>
      </p:grpSp>
      <p:pic>
        <p:nvPicPr>
          <p:cNvPr id="6" name="图片 5">
            <a:extLst>
              <a:ext uri="{FF2B5EF4-FFF2-40B4-BE49-F238E27FC236}">
                <a16:creationId xmlns:a16="http://schemas.microsoft.com/office/drawing/2014/main" id="{24F2644C-5190-F082-2AD2-57EC80B67931}"/>
              </a:ext>
            </a:extLst>
          </p:cNvPr>
          <p:cNvPicPr preferRelativeResize="0">
            <a:picLocks noChangeAspect="1"/>
          </p:cNvPicPr>
          <p:nvPr/>
        </p:nvPicPr>
        <p:blipFill>
          <a:blip r:embed="rId6">
            <a:extLst>
              <a:ext uri="{28A0092B-C50C-407E-A947-70E740481C1C}">
                <a14:useLocalDpi xmlns:a14="http://schemas.microsoft.com/office/drawing/2010/main" val="0"/>
              </a:ext>
            </a:extLst>
          </a:blip>
          <a:srcRect/>
          <a:stretch/>
        </p:blipFill>
        <p:spPr>
          <a:xfrm>
            <a:off x="4932224" y="2440045"/>
            <a:ext cx="1749296" cy="2484000"/>
          </a:xfrm>
          <a:prstGeom prst="rect">
            <a:avLst/>
          </a:prstGeom>
        </p:spPr>
      </p:pic>
      <p:sp>
        <p:nvSpPr>
          <p:cNvPr id="10" name="矩形: 圆角 9">
            <a:extLst>
              <a:ext uri="{FF2B5EF4-FFF2-40B4-BE49-F238E27FC236}">
                <a16:creationId xmlns:a16="http://schemas.microsoft.com/office/drawing/2014/main" id="{1B9C58C5-2927-CE37-0905-1A211DCE409D}"/>
              </a:ext>
            </a:extLst>
          </p:cNvPr>
          <p:cNvSpPr/>
          <p:nvPr/>
        </p:nvSpPr>
        <p:spPr>
          <a:xfrm>
            <a:off x="593706" y="2331750"/>
            <a:ext cx="8058294" cy="2688032"/>
          </a:xfrm>
          <a:custGeom>
            <a:avLst/>
            <a:gdLst>
              <a:gd name="connsiteX0" fmla="*/ 0 w 8058294"/>
              <a:gd name="connsiteY0" fmla="*/ 176819 h 2688032"/>
              <a:gd name="connsiteX1" fmla="*/ 176819 w 8058294"/>
              <a:gd name="connsiteY1" fmla="*/ 0 h 2688032"/>
              <a:gd name="connsiteX2" fmla="*/ 923578 w 8058294"/>
              <a:gd name="connsiteY2" fmla="*/ 0 h 2688032"/>
              <a:gd name="connsiteX3" fmla="*/ 1285104 w 8058294"/>
              <a:gd name="connsiteY3" fmla="*/ 0 h 2688032"/>
              <a:gd name="connsiteX4" fmla="*/ 1877770 w 8058294"/>
              <a:gd name="connsiteY4" fmla="*/ 0 h 2688032"/>
              <a:gd name="connsiteX5" fmla="*/ 2239296 w 8058294"/>
              <a:gd name="connsiteY5" fmla="*/ 0 h 2688032"/>
              <a:gd name="connsiteX6" fmla="*/ 2600822 w 8058294"/>
              <a:gd name="connsiteY6" fmla="*/ 0 h 2688032"/>
              <a:gd name="connsiteX7" fmla="*/ 3347581 w 8058294"/>
              <a:gd name="connsiteY7" fmla="*/ 0 h 2688032"/>
              <a:gd name="connsiteX8" fmla="*/ 3863201 w 8058294"/>
              <a:gd name="connsiteY8" fmla="*/ 0 h 2688032"/>
              <a:gd name="connsiteX9" fmla="*/ 4609960 w 8058294"/>
              <a:gd name="connsiteY9" fmla="*/ 0 h 2688032"/>
              <a:gd name="connsiteX10" fmla="*/ 5356718 w 8058294"/>
              <a:gd name="connsiteY10" fmla="*/ 0 h 2688032"/>
              <a:gd name="connsiteX11" fmla="*/ 5949384 w 8058294"/>
              <a:gd name="connsiteY11" fmla="*/ 0 h 2688032"/>
              <a:gd name="connsiteX12" fmla="*/ 6696143 w 8058294"/>
              <a:gd name="connsiteY12" fmla="*/ 0 h 2688032"/>
              <a:gd name="connsiteX13" fmla="*/ 7057669 w 8058294"/>
              <a:gd name="connsiteY13" fmla="*/ 0 h 2688032"/>
              <a:gd name="connsiteX14" fmla="*/ 7881475 w 8058294"/>
              <a:gd name="connsiteY14" fmla="*/ 0 h 2688032"/>
              <a:gd name="connsiteX15" fmla="*/ 8058294 w 8058294"/>
              <a:gd name="connsiteY15" fmla="*/ 176819 h 2688032"/>
              <a:gd name="connsiteX16" fmla="*/ 8058294 w 8058294"/>
              <a:gd name="connsiteY16" fmla="*/ 737074 h 2688032"/>
              <a:gd name="connsiteX17" fmla="*/ 8058294 w 8058294"/>
              <a:gd name="connsiteY17" fmla="*/ 1250640 h 2688032"/>
              <a:gd name="connsiteX18" fmla="*/ 8058294 w 8058294"/>
              <a:gd name="connsiteY18" fmla="*/ 1764207 h 2688032"/>
              <a:gd name="connsiteX19" fmla="*/ 8058294 w 8058294"/>
              <a:gd name="connsiteY19" fmla="*/ 2511213 h 2688032"/>
              <a:gd name="connsiteX20" fmla="*/ 7881475 w 8058294"/>
              <a:gd name="connsiteY20" fmla="*/ 2688032 h 2688032"/>
              <a:gd name="connsiteX21" fmla="*/ 7134716 w 8058294"/>
              <a:gd name="connsiteY21" fmla="*/ 2688032 h 2688032"/>
              <a:gd name="connsiteX22" fmla="*/ 6542050 w 8058294"/>
              <a:gd name="connsiteY22" fmla="*/ 2688032 h 2688032"/>
              <a:gd name="connsiteX23" fmla="*/ 6103477 w 8058294"/>
              <a:gd name="connsiteY23" fmla="*/ 2688032 h 2688032"/>
              <a:gd name="connsiteX24" fmla="*/ 5587858 w 8058294"/>
              <a:gd name="connsiteY24" fmla="*/ 2688032 h 2688032"/>
              <a:gd name="connsiteX25" fmla="*/ 4995192 w 8058294"/>
              <a:gd name="connsiteY25" fmla="*/ 2688032 h 2688032"/>
              <a:gd name="connsiteX26" fmla="*/ 4556620 w 8058294"/>
              <a:gd name="connsiteY26" fmla="*/ 2688032 h 2688032"/>
              <a:gd name="connsiteX27" fmla="*/ 4041000 w 8058294"/>
              <a:gd name="connsiteY27" fmla="*/ 2688032 h 2688032"/>
              <a:gd name="connsiteX28" fmla="*/ 3294241 w 8058294"/>
              <a:gd name="connsiteY28" fmla="*/ 2688032 h 2688032"/>
              <a:gd name="connsiteX29" fmla="*/ 2547482 w 8058294"/>
              <a:gd name="connsiteY29" fmla="*/ 2688032 h 2688032"/>
              <a:gd name="connsiteX30" fmla="*/ 1954817 w 8058294"/>
              <a:gd name="connsiteY30" fmla="*/ 2688032 h 2688032"/>
              <a:gd name="connsiteX31" fmla="*/ 1439197 w 8058294"/>
              <a:gd name="connsiteY31" fmla="*/ 2688032 h 2688032"/>
              <a:gd name="connsiteX32" fmla="*/ 1000625 w 8058294"/>
              <a:gd name="connsiteY32" fmla="*/ 2688032 h 2688032"/>
              <a:gd name="connsiteX33" fmla="*/ 176819 w 8058294"/>
              <a:gd name="connsiteY33" fmla="*/ 2688032 h 2688032"/>
              <a:gd name="connsiteX34" fmla="*/ 0 w 8058294"/>
              <a:gd name="connsiteY34" fmla="*/ 2511213 h 2688032"/>
              <a:gd name="connsiteX35" fmla="*/ 0 w 8058294"/>
              <a:gd name="connsiteY35" fmla="*/ 1880927 h 2688032"/>
              <a:gd name="connsiteX36" fmla="*/ 0 w 8058294"/>
              <a:gd name="connsiteY36" fmla="*/ 1344016 h 2688032"/>
              <a:gd name="connsiteX37" fmla="*/ 0 w 8058294"/>
              <a:gd name="connsiteY37" fmla="*/ 713730 h 2688032"/>
              <a:gd name="connsiteX38" fmla="*/ 0 w 8058294"/>
              <a:gd name="connsiteY38" fmla="*/ 176819 h 268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58294" h="2688032" extrusionOk="0">
                <a:moveTo>
                  <a:pt x="0" y="176819"/>
                </a:moveTo>
                <a:cubicBezTo>
                  <a:pt x="-25851" y="73989"/>
                  <a:pt x="78146" y="-8778"/>
                  <a:pt x="176819" y="0"/>
                </a:cubicBezTo>
                <a:cubicBezTo>
                  <a:pt x="539532" y="-55041"/>
                  <a:pt x="707199" y="31399"/>
                  <a:pt x="923578" y="0"/>
                </a:cubicBezTo>
                <a:cubicBezTo>
                  <a:pt x="1139957" y="-31399"/>
                  <a:pt x="1131564" y="827"/>
                  <a:pt x="1285104" y="0"/>
                </a:cubicBezTo>
                <a:cubicBezTo>
                  <a:pt x="1438644" y="-827"/>
                  <a:pt x="1595359" y="23474"/>
                  <a:pt x="1877770" y="0"/>
                </a:cubicBezTo>
                <a:cubicBezTo>
                  <a:pt x="2160181" y="-23474"/>
                  <a:pt x="2135569" y="41312"/>
                  <a:pt x="2239296" y="0"/>
                </a:cubicBezTo>
                <a:cubicBezTo>
                  <a:pt x="2343023" y="-41312"/>
                  <a:pt x="2503082" y="41949"/>
                  <a:pt x="2600822" y="0"/>
                </a:cubicBezTo>
                <a:cubicBezTo>
                  <a:pt x="2698562" y="-41949"/>
                  <a:pt x="3073593" y="83708"/>
                  <a:pt x="3347581" y="0"/>
                </a:cubicBezTo>
                <a:cubicBezTo>
                  <a:pt x="3621569" y="-83708"/>
                  <a:pt x="3719570" y="2358"/>
                  <a:pt x="3863201" y="0"/>
                </a:cubicBezTo>
                <a:cubicBezTo>
                  <a:pt x="4006832" y="-2358"/>
                  <a:pt x="4316892" y="58340"/>
                  <a:pt x="4609960" y="0"/>
                </a:cubicBezTo>
                <a:cubicBezTo>
                  <a:pt x="4903028" y="-58340"/>
                  <a:pt x="5026051" y="89219"/>
                  <a:pt x="5356718" y="0"/>
                </a:cubicBezTo>
                <a:cubicBezTo>
                  <a:pt x="5687385" y="-89219"/>
                  <a:pt x="5784633" y="12723"/>
                  <a:pt x="5949384" y="0"/>
                </a:cubicBezTo>
                <a:cubicBezTo>
                  <a:pt x="6114135" y="-12723"/>
                  <a:pt x="6434891" y="71114"/>
                  <a:pt x="6696143" y="0"/>
                </a:cubicBezTo>
                <a:cubicBezTo>
                  <a:pt x="6957395" y="-71114"/>
                  <a:pt x="6913950" y="42261"/>
                  <a:pt x="7057669" y="0"/>
                </a:cubicBezTo>
                <a:cubicBezTo>
                  <a:pt x="7201388" y="-42261"/>
                  <a:pt x="7504190" y="79492"/>
                  <a:pt x="7881475" y="0"/>
                </a:cubicBezTo>
                <a:cubicBezTo>
                  <a:pt x="7972287" y="-9625"/>
                  <a:pt x="8053026" y="95600"/>
                  <a:pt x="8058294" y="176819"/>
                </a:cubicBezTo>
                <a:cubicBezTo>
                  <a:pt x="8059194" y="342250"/>
                  <a:pt x="8000272" y="524318"/>
                  <a:pt x="8058294" y="737074"/>
                </a:cubicBezTo>
                <a:cubicBezTo>
                  <a:pt x="8116316" y="949830"/>
                  <a:pt x="8029182" y="1066948"/>
                  <a:pt x="8058294" y="1250640"/>
                </a:cubicBezTo>
                <a:cubicBezTo>
                  <a:pt x="8087406" y="1434332"/>
                  <a:pt x="7998134" y="1660727"/>
                  <a:pt x="8058294" y="1764207"/>
                </a:cubicBezTo>
                <a:cubicBezTo>
                  <a:pt x="8118454" y="1867687"/>
                  <a:pt x="8018327" y="2231730"/>
                  <a:pt x="8058294" y="2511213"/>
                </a:cubicBezTo>
                <a:cubicBezTo>
                  <a:pt x="8056586" y="2619407"/>
                  <a:pt x="7999623" y="2702319"/>
                  <a:pt x="7881475" y="2688032"/>
                </a:cubicBezTo>
                <a:cubicBezTo>
                  <a:pt x="7617943" y="2730372"/>
                  <a:pt x="7483937" y="2630529"/>
                  <a:pt x="7134716" y="2688032"/>
                </a:cubicBezTo>
                <a:cubicBezTo>
                  <a:pt x="6785495" y="2745535"/>
                  <a:pt x="6777411" y="2632869"/>
                  <a:pt x="6542050" y="2688032"/>
                </a:cubicBezTo>
                <a:cubicBezTo>
                  <a:pt x="6306689" y="2743195"/>
                  <a:pt x="6265000" y="2646532"/>
                  <a:pt x="6103477" y="2688032"/>
                </a:cubicBezTo>
                <a:cubicBezTo>
                  <a:pt x="5941954" y="2729532"/>
                  <a:pt x="5717114" y="2639340"/>
                  <a:pt x="5587858" y="2688032"/>
                </a:cubicBezTo>
                <a:cubicBezTo>
                  <a:pt x="5458602" y="2736724"/>
                  <a:pt x="5151912" y="2654168"/>
                  <a:pt x="4995192" y="2688032"/>
                </a:cubicBezTo>
                <a:cubicBezTo>
                  <a:pt x="4838472" y="2721896"/>
                  <a:pt x="4688904" y="2678427"/>
                  <a:pt x="4556620" y="2688032"/>
                </a:cubicBezTo>
                <a:cubicBezTo>
                  <a:pt x="4424336" y="2697637"/>
                  <a:pt x="4196689" y="2678247"/>
                  <a:pt x="4041000" y="2688032"/>
                </a:cubicBezTo>
                <a:cubicBezTo>
                  <a:pt x="3885311" y="2697817"/>
                  <a:pt x="3594752" y="2675078"/>
                  <a:pt x="3294241" y="2688032"/>
                </a:cubicBezTo>
                <a:cubicBezTo>
                  <a:pt x="2993730" y="2700986"/>
                  <a:pt x="2847095" y="2676620"/>
                  <a:pt x="2547482" y="2688032"/>
                </a:cubicBezTo>
                <a:cubicBezTo>
                  <a:pt x="2247869" y="2699444"/>
                  <a:pt x="2151708" y="2623486"/>
                  <a:pt x="1954817" y="2688032"/>
                </a:cubicBezTo>
                <a:cubicBezTo>
                  <a:pt x="1757926" y="2752578"/>
                  <a:pt x="1659792" y="2681281"/>
                  <a:pt x="1439197" y="2688032"/>
                </a:cubicBezTo>
                <a:cubicBezTo>
                  <a:pt x="1218602" y="2694783"/>
                  <a:pt x="1154748" y="2660692"/>
                  <a:pt x="1000625" y="2688032"/>
                </a:cubicBezTo>
                <a:cubicBezTo>
                  <a:pt x="846502" y="2715372"/>
                  <a:pt x="372795" y="2599799"/>
                  <a:pt x="176819" y="2688032"/>
                </a:cubicBezTo>
                <a:cubicBezTo>
                  <a:pt x="100223" y="2672406"/>
                  <a:pt x="-17958" y="2614039"/>
                  <a:pt x="0" y="2511213"/>
                </a:cubicBezTo>
                <a:cubicBezTo>
                  <a:pt x="-74844" y="2318909"/>
                  <a:pt x="65645" y="2112661"/>
                  <a:pt x="0" y="1880927"/>
                </a:cubicBezTo>
                <a:cubicBezTo>
                  <a:pt x="-65645" y="1649193"/>
                  <a:pt x="28006" y="1578063"/>
                  <a:pt x="0" y="1344016"/>
                </a:cubicBezTo>
                <a:cubicBezTo>
                  <a:pt x="-28006" y="1109969"/>
                  <a:pt x="30459" y="1019728"/>
                  <a:pt x="0" y="713730"/>
                </a:cubicBezTo>
                <a:cubicBezTo>
                  <a:pt x="-30459" y="407732"/>
                  <a:pt x="22650" y="361534"/>
                  <a:pt x="0" y="176819"/>
                </a:cubicBezTo>
                <a:close/>
              </a:path>
            </a:pathLst>
          </a:custGeom>
          <a:noFill/>
          <a:ln w="12700">
            <a:solidFill>
              <a:srgbClr val="0000FF"/>
            </a:solidFill>
            <a:prstDash val="solid"/>
            <a:extLst>
              <a:ext uri="{C807C97D-BFC1-408E-A445-0C87EB9F89A2}">
                <ask:lineSketchStyleProps xmlns:ask="http://schemas.microsoft.com/office/drawing/2018/sketchyshapes" sd="866094402">
                  <a:prstGeom prst="roundRect">
                    <a:avLst>
                      <a:gd name="adj" fmla="val 6578"/>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grpSp>
        <p:nvGrpSpPr>
          <p:cNvPr id="12" name="组合 11">
            <a:extLst>
              <a:ext uri="{FF2B5EF4-FFF2-40B4-BE49-F238E27FC236}">
                <a16:creationId xmlns:a16="http://schemas.microsoft.com/office/drawing/2014/main" id="{2807C7B7-FFAD-BB4E-252F-4972D7B3140F}"/>
              </a:ext>
            </a:extLst>
          </p:cNvPr>
          <p:cNvGrpSpPr/>
          <p:nvPr/>
        </p:nvGrpSpPr>
        <p:grpSpPr>
          <a:xfrm>
            <a:off x="2810965" y="2440045"/>
            <a:ext cx="1944000" cy="2484000"/>
            <a:chOff x="3108000" y="2392014"/>
            <a:chExt cx="1944000" cy="2484000"/>
          </a:xfrm>
        </p:grpSpPr>
        <p:pic>
          <p:nvPicPr>
            <p:cNvPr id="9" name="图片 8">
              <a:extLst>
                <a:ext uri="{FF2B5EF4-FFF2-40B4-BE49-F238E27FC236}">
                  <a16:creationId xmlns:a16="http://schemas.microsoft.com/office/drawing/2014/main" id="{5D72F596-3487-FDB1-C128-FA7CA3649025}"/>
                </a:ext>
              </a:extLst>
            </p:cNvPr>
            <p:cNvPicPr preferRelativeResize="0">
              <a:picLocks/>
            </p:cNvPicPr>
            <p:nvPr/>
          </p:nvPicPr>
          <p:blipFill>
            <a:blip r:embed="rId7">
              <a:extLst>
                <a:ext uri="{28A0092B-C50C-407E-A947-70E740481C1C}">
                  <a14:useLocalDpi xmlns:a14="http://schemas.microsoft.com/office/drawing/2010/main" val="0"/>
                </a:ext>
              </a:extLst>
            </a:blip>
            <a:srcRect/>
            <a:stretch/>
          </p:blipFill>
          <p:spPr>
            <a:xfrm>
              <a:off x="3108000" y="2392014"/>
              <a:ext cx="1944000" cy="1151841"/>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5E217311-8028-71F1-33FE-D40484E8D1D4}"/>
                </a:ext>
              </a:extLst>
            </p:cNvPr>
            <p:cNvPicPr>
              <a:picLocks noChangeAspect="1"/>
            </p:cNvPicPr>
            <p:nvPr/>
          </p:nvPicPr>
          <p:blipFill rotWithShape="1">
            <a:blip r:embed="rId8">
              <a:extLst>
                <a:ext uri="{28A0092B-C50C-407E-A947-70E740481C1C}">
                  <a14:useLocalDpi xmlns:a14="http://schemas.microsoft.com/office/drawing/2010/main" val="0"/>
                </a:ext>
              </a:extLst>
            </a:blip>
            <a:srcRect l="4403" t="4342" r="2304" b="5170"/>
            <a:stretch/>
          </p:blipFill>
          <p:spPr>
            <a:xfrm>
              <a:off x="3108000" y="3688014"/>
              <a:ext cx="1944000" cy="1188000"/>
            </a:xfrm>
            <a:prstGeom prst="roundRect">
              <a:avLst>
                <a:gd name="adj" fmla="val 0"/>
              </a:avLst>
            </a:prstGeom>
            <a:ln>
              <a:noFill/>
            </a:ln>
          </p:spPr>
        </p:pic>
      </p:grpSp>
    </p:spTree>
    <p:extLst>
      <p:ext uri="{BB962C8B-B14F-4D97-AF65-F5344CB8AC3E}">
        <p14:creationId xmlns:p14="http://schemas.microsoft.com/office/powerpoint/2010/main" val="3008303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31F73-8053-0E8C-086B-3C0B48382871}"/>
            </a:ext>
          </a:extLst>
        </p:cNvPr>
        <p:cNvGrpSpPr/>
        <p:nvPr/>
      </p:nvGrpSpPr>
      <p:grpSpPr>
        <a:xfrm>
          <a:off x="0" y="0"/>
          <a:ext cx="0" cy="0"/>
          <a:chOff x="0" y="0"/>
          <a:chExt cx="0" cy="0"/>
        </a:xfrm>
      </p:grpSpPr>
      <p:grpSp>
        <p:nvGrpSpPr>
          <p:cNvPr id="14" name="组合 13">
            <a:extLst>
              <a:ext uri="{FF2B5EF4-FFF2-40B4-BE49-F238E27FC236}">
                <a16:creationId xmlns:a16="http://schemas.microsoft.com/office/drawing/2014/main" id="{B09F5CE9-993C-2E79-92B0-56E5468D8E90}"/>
              </a:ext>
            </a:extLst>
          </p:cNvPr>
          <p:cNvGrpSpPr/>
          <p:nvPr/>
        </p:nvGrpSpPr>
        <p:grpSpPr>
          <a:xfrm>
            <a:off x="899592" y="2321060"/>
            <a:ext cx="1080120" cy="2160618"/>
            <a:chOff x="625120" y="2283718"/>
            <a:chExt cx="1080120" cy="2160618"/>
          </a:xfrm>
        </p:grpSpPr>
        <p:grpSp>
          <p:nvGrpSpPr>
            <p:cNvPr id="11" name="组合 10">
              <a:extLst>
                <a:ext uri="{FF2B5EF4-FFF2-40B4-BE49-F238E27FC236}">
                  <a16:creationId xmlns:a16="http://schemas.microsoft.com/office/drawing/2014/main" id="{D3B07E5B-DCA3-D078-1CCD-C6E7D6805578}"/>
                </a:ext>
              </a:extLst>
            </p:cNvPr>
            <p:cNvGrpSpPr/>
            <p:nvPr/>
          </p:nvGrpSpPr>
          <p:grpSpPr>
            <a:xfrm>
              <a:off x="625120" y="2283718"/>
              <a:ext cx="832449" cy="941207"/>
              <a:chOff x="625120" y="2283718"/>
              <a:chExt cx="832449" cy="941207"/>
            </a:xfrm>
          </p:grpSpPr>
          <p:sp>
            <p:nvSpPr>
              <p:cNvPr id="55" name="任意多边形: 形状 54">
                <a:extLst>
                  <a:ext uri="{FF2B5EF4-FFF2-40B4-BE49-F238E27FC236}">
                    <a16:creationId xmlns:a16="http://schemas.microsoft.com/office/drawing/2014/main" id="{94E63AB6-60A1-F121-C1FA-5E5CB154B208}"/>
                  </a:ext>
                </a:extLst>
              </p:cNvPr>
              <p:cNvSpPr/>
              <p:nvPr/>
            </p:nvSpPr>
            <p:spPr>
              <a:xfrm>
                <a:off x="625120" y="2283718"/>
                <a:ext cx="832449" cy="941207"/>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rgbClr val="CCCCCC"/>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marL="0" marR="0" lvl="0" indent="0" algn="ctr" defTabSz="685324"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chemeClr val="tx1"/>
                  </a:solidFill>
                  <a:effectLst/>
                  <a:uLnTx/>
                  <a:uFillTx/>
                  <a:latin typeface="Calibri"/>
                  <a:ea typeface="宋体" panose="02010600030101010101" pitchFamily="2" charset="-122"/>
                  <a:cs typeface="+mn-cs"/>
                </a:endParaRPr>
              </a:p>
            </p:txBody>
          </p:sp>
          <p:sp>
            <p:nvSpPr>
              <p:cNvPr id="88" name="Number1">
                <a:extLst>
                  <a:ext uri="{FF2B5EF4-FFF2-40B4-BE49-F238E27FC236}">
                    <a16:creationId xmlns:a16="http://schemas.microsoft.com/office/drawing/2014/main" id="{6D4A791F-19E7-1C39-9DFD-7F73D5360E68}"/>
                  </a:ext>
                </a:extLst>
              </p:cNvPr>
              <p:cNvSpPr txBox="1"/>
              <p:nvPr/>
            </p:nvSpPr>
            <p:spPr>
              <a:xfrm>
                <a:off x="755841" y="2465781"/>
                <a:ext cx="575799" cy="553998"/>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000" b="1" i="0" u="none" strike="noStrike" kern="1200" cap="none" spc="0" normalizeH="0" baseline="0" noProof="0" dirty="0">
                    <a:ln>
                      <a:noFill/>
                    </a:ln>
                    <a:effectLst/>
                    <a:uLnTx/>
                    <a:uFillTx/>
                    <a:latin typeface="Calibri"/>
                    <a:ea typeface="宋体" panose="02010600030101010101" pitchFamily="2" charset="-122"/>
                    <a:cs typeface="+mn-cs"/>
                  </a:rPr>
                  <a:t>01</a:t>
                </a:r>
                <a:endParaRPr kumimoji="1" lang="zh-CN" altLang="en-US" sz="3000" b="1" i="0" u="none" strike="noStrike" kern="1200" cap="none" spc="0" normalizeH="0" baseline="0" noProof="0" dirty="0">
                  <a:ln>
                    <a:noFill/>
                  </a:ln>
                  <a:effectLst/>
                  <a:uLnTx/>
                  <a:uFillTx/>
                  <a:latin typeface="Calibri"/>
                  <a:ea typeface="宋体" panose="02010600030101010101" pitchFamily="2" charset="-122"/>
                  <a:cs typeface="+mn-cs"/>
                </a:endParaRPr>
              </a:p>
            </p:txBody>
          </p:sp>
        </p:grpSp>
        <p:sp>
          <p:nvSpPr>
            <p:cNvPr id="57" name="Bullet1">
              <a:extLst>
                <a:ext uri="{FF2B5EF4-FFF2-40B4-BE49-F238E27FC236}">
                  <a16:creationId xmlns:a16="http://schemas.microsoft.com/office/drawing/2014/main" id="{BE9BFEE3-6CD2-8BF1-AC7E-B2095086BACC}"/>
                </a:ext>
              </a:extLst>
            </p:cNvPr>
            <p:cNvSpPr txBox="1"/>
            <p:nvPr/>
          </p:nvSpPr>
          <p:spPr>
            <a:xfrm>
              <a:off x="625120" y="3312417"/>
              <a:ext cx="1080000" cy="324000"/>
            </a:xfrm>
            <a:prstGeom prst="rect">
              <a:avLst/>
            </a:prstGeom>
            <a:noFill/>
          </p:spPr>
          <p:txBody>
            <a:bodyPr wrap="square" lIns="67500" tIns="35100" rIns="67500" bIns="3510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集团概况</a:t>
              </a:r>
              <a:endParaRPr kumimoji="1"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2" name="文本框 1">
              <a:extLst>
                <a:ext uri="{FF2B5EF4-FFF2-40B4-BE49-F238E27FC236}">
                  <a16:creationId xmlns:a16="http://schemas.microsoft.com/office/drawing/2014/main" id="{6C4C8A98-CC64-9BB6-1607-83749564CD87}"/>
                </a:ext>
              </a:extLst>
            </p:cNvPr>
            <p:cNvSpPr txBox="1"/>
            <p:nvPr/>
          </p:nvSpPr>
          <p:spPr>
            <a:xfrm>
              <a:off x="625240" y="3635075"/>
              <a:ext cx="1080000" cy="80926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集团概况</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管理构架</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管理团队</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所获荣誉</a:t>
              </a:r>
              <a:endParaRPr kumimoji="0" lang="zh-CN" altLang="en-US" sz="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grpSp>
        <p:nvGrpSpPr>
          <p:cNvPr id="15" name="组合 14">
            <a:extLst>
              <a:ext uri="{FF2B5EF4-FFF2-40B4-BE49-F238E27FC236}">
                <a16:creationId xmlns:a16="http://schemas.microsoft.com/office/drawing/2014/main" id="{D0B3BF3D-874C-2D2D-C3C4-2C25CE47B4D4}"/>
              </a:ext>
            </a:extLst>
          </p:cNvPr>
          <p:cNvGrpSpPr/>
          <p:nvPr/>
        </p:nvGrpSpPr>
        <p:grpSpPr>
          <a:xfrm>
            <a:off x="2896147" y="2321060"/>
            <a:ext cx="1080000" cy="2184967"/>
            <a:chOff x="2669594" y="2283718"/>
            <a:chExt cx="1080000" cy="2184967"/>
          </a:xfrm>
        </p:grpSpPr>
        <p:grpSp>
          <p:nvGrpSpPr>
            <p:cNvPr id="13" name="组合 12">
              <a:extLst>
                <a:ext uri="{FF2B5EF4-FFF2-40B4-BE49-F238E27FC236}">
                  <a16:creationId xmlns:a16="http://schemas.microsoft.com/office/drawing/2014/main" id="{4A4CDFB1-0AAF-7AED-91C2-DAC227BB82BF}"/>
                </a:ext>
              </a:extLst>
            </p:cNvPr>
            <p:cNvGrpSpPr/>
            <p:nvPr/>
          </p:nvGrpSpPr>
          <p:grpSpPr>
            <a:xfrm>
              <a:off x="2669594" y="2283718"/>
              <a:ext cx="1080000" cy="1352700"/>
              <a:chOff x="2669594" y="2283718"/>
              <a:chExt cx="1080000" cy="1352700"/>
            </a:xfrm>
          </p:grpSpPr>
          <p:sp>
            <p:nvSpPr>
              <p:cNvPr id="93" name="任意多边形: 形状 92">
                <a:extLst>
                  <a:ext uri="{FF2B5EF4-FFF2-40B4-BE49-F238E27FC236}">
                    <a16:creationId xmlns:a16="http://schemas.microsoft.com/office/drawing/2014/main" id="{5FA5B613-BC3F-04E6-C3B4-C31D760C51EA}"/>
                  </a:ext>
                </a:extLst>
              </p:cNvPr>
              <p:cNvSpPr/>
              <p:nvPr/>
            </p:nvSpPr>
            <p:spPr>
              <a:xfrm>
                <a:off x="2669594" y="2283718"/>
                <a:ext cx="832449" cy="941207"/>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rgbClr val="FF0000">
                  <a:alpha val="20000"/>
                </a:srgb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marL="0" marR="0" lvl="0" indent="0" algn="ctr" defTabSz="685324"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endParaRPr>
              </a:p>
            </p:txBody>
          </p:sp>
          <p:sp>
            <p:nvSpPr>
              <p:cNvPr id="94" name="Bullet2">
                <a:extLst>
                  <a:ext uri="{FF2B5EF4-FFF2-40B4-BE49-F238E27FC236}">
                    <a16:creationId xmlns:a16="http://schemas.microsoft.com/office/drawing/2014/main" id="{6DB18B50-E5BE-9866-E83C-02826F7B2C40}"/>
                  </a:ext>
                </a:extLst>
              </p:cNvPr>
              <p:cNvSpPr txBox="1"/>
              <p:nvPr/>
            </p:nvSpPr>
            <p:spPr>
              <a:xfrm>
                <a:off x="2669594" y="3312418"/>
                <a:ext cx="1080000" cy="324000"/>
              </a:xfrm>
              <a:prstGeom prst="rect">
                <a:avLst/>
              </a:prstGeom>
              <a:noFill/>
            </p:spPr>
            <p:txBody>
              <a:bodyPr wrap="square" lIns="67500" tIns="35100" rIns="67500" bIns="3510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主营业务</a:t>
                </a:r>
                <a:endParaRPr kumimoji="1" lang="en-US" altLang="zh-CN" sz="1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endParaRPr>
              </a:p>
            </p:txBody>
          </p:sp>
          <p:sp>
            <p:nvSpPr>
              <p:cNvPr id="95" name="Number2">
                <a:extLst>
                  <a:ext uri="{FF2B5EF4-FFF2-40B4-BE49-F238E27FC236}">
                    <a16:creationId xmlns:a16="http://schemas.microsoft.com/office/drawing/2014/main" id="{87560C79-841A-BBEB-7169-823F4B3E07AE}"/>
                  </a:ext>
                </a:extLst>
              </p:cNvPr>
              <p:cNvSpPr txBox="1"/>
              <p:nvPr/>
            </p:nvSpPr>
            <p:spPr>
              <a:xfrm>
                <a:off x="2797919" y="2465781"/>
                <a:ext cx="575799" cy="553998"/>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0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02</a:t>
                </a:r>
                <a:endParaRPr kumimoji="1" lang="zh-CN" altLang="en-US" sz="30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endParaRPr>
              </a:p>
            </p:txBody>
          </p:sp>
        </p:grpSp>
        <p:sp>
          <p:nvSpPr>
            <p:cNvPr id="3" name="文本框 2">
              <a:extLst>
                <a:ext uri="{FF2B5EF4-FFF2-40B4-BE49-F238E27FC236}">
                  <a16:creationId xmlns:a16="http://schemas.microsoft.com/office/drawing/2014/main" id="{6996C43E-4C0C-E51C-029B-A32BC77E084E}"/>
                </a:ext>
              </a:extLst>
            </p:cNvPr>
            <p:cNvSpPr txBox="1"/>
            <p:nvPr/>
          </p:nvSpPr>
          <p:spPr>
            <a:xfrm>
              <a:off x="2669594" y="3659424"/>
              <a:ext cx="1080000" cy="80926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a:defRPr/>
              </a:pPr>
              <a:r>
                <a:rPr lang="zh-CN" altLang="en-US" sz="800" kern="0" dirty="0">
                  <a:latin typeface="微软雅黑" panose="020B0503020204020204" pitchFamily="34" charset="-122"/>
                  <a:ea typeface="微软雅黑" panose="020B0503020204020204" pitchFamily="34" charset="-122"/>
                </a:rPr>
                <a:t>产品组合</a:t>
              </a:r>
              <a:endParaRPr lang="en-US" altLang="zh-CN" sz="800" kern="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研发创新</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产品特点</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专利技术</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grpSp>
        <p:nvGrpSpPr>
          <p:cNvPr id="5" name="组合 4">
            <a:extLst>
              <a:ext uri="{FF2B5EF4-FFF2-40B4-BE49-F238E27FC236}">
                <a16:creationId xmlns:a16="http://schemas.microsoft.com/office/drawing/2014/main" id="{824ECCF7-D374-9890-6A2F-3CFBF8B69772}"/>
              </a:ext>
            </a:extLst>
          </p:cNvPr>
          <p:cNvGrpSpPr/>
          <p:nvPr/>
        </p:nvGrpSpPr>
        <p:grpSpPr>
          <a:xfrm>
            <a:off x="4892702" y="2321060"/>
            <a:ext cx="1080000" cy="2184967"/>
            <a:chOff x="4892702" y="2434366"/>
            <a:chExt cx="1080000" cy="2184967"/>
          </a:xfrm>
        </p:grpSpPr>
        <p:sp>
          <p:nvSpPr>
            <p:cNvPr id="97" name="任意多边形: 形状 96">
              <a:extLst>
                <a:ext uri="{FF2B5EF4-FFF2-40B4-BE49-F238E27FC236}">
                  <a16:creationId xmlns:a16="http://schemas.microsoft.com/office/drawing/2014/main" id="{A71F21F4-1B57-7925-D7D5-E7A61A5F9EF9}"/>
                </a:ext>
              </a:extLst>
            </p:cNvPr>
            <p:cNvSpPr/>
            <p:nvPr/>
          </p:nvSpPr>
          <p:spPr>
            <a:xfrm>
              <a:off x="4892702" y="2434366"/>
              <a:ext cx="832449" cy="941207"/>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chemeClr val="tx2">
                <a:alpha val="20000"/>
              </a:scheme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marL="0" marR="0" lvl="0" indent="0" algn="ctr" defTabSz="685324"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chemeClr val="tx1"/>
                </a:solidFill>
                <a:effectLst/>
                <a:uLnTx/>
                <a:uFillTx/>
                <a:latin typeface="Calibri"/>
                <a:ea typeface="宋体" panose="02010600030101010101" pitchFamily="2" charset="-122"/>
                <a:cs typeface="+mn-cs"/>
              </a:endParaRPr>
            </a:p>
          </p:txBody>
        </p:sp>
        <p:sp>
          <p:nvSpPr>
            <p:cNvPr id="99" name="Number3">
              <a:extLst>
                <a:ext uri="{FF2B5EF4-FFF2-40B4-BE49-F238E27FC236}">
                  <a16:creationId xmlns:a16="http://schemas.microsoft.com/office/drawing/2014/main" id="{BE0C56BE-AE25-4197-4D6F-8124B814ACD0}"/>
                </a:ext>
              </a:extLst>
            </p:cNvPr>
            <p:cNvSpPr txBox="1"/>
            <p:nvPr/>
          </p:nvSpPr>
          <p:spPr>
            <a:xfrm>
              <a:off x="4898318" y="2616429"/>
              <a:ext cx="575799" cy="553998"/>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000" b="1" i="0" u="none" strike="noStrike" kern="1200" cap="none" spc="0" normalizeH="0" baseline="0" noProof="0" dirty="0">
                  <a:ln>
                    <a:noFill/>
                  </a:ln>
                  <a:effectLst/>
                  <a:uLnTx/>
                  <a:uFillTx/>
                  <a:latin typeface="Calibri"/>
                  <a:ea typeface="宋体" panose="02010600030101010101" pitchFamily="2" charset="-122"/>
                  <a:cs typeface="+mn-cs"/>
                </a:rPr>
                <a:t>03</a:t>
              </a:r>
              <a:endParaRPr kumimoji="1" lang="zh-CN" altLang="en-US" sz="3000" b="1" i="0" u="none" strike="noStrike" kern="1200" cap="none" spc="0" normalizeH="0" baseline="0" noProof="0" dirty="0">
                <a:ln>
                  <a:noFill/>
                </a:ln>
                <a:effectLst/>
                <a:uLnTx/>
                <a:uFillTx/>
                <a:latin typeface="Calibri"/>
                <a:ea typeface="宋体" panose="02010600030101010101" pitchFamily="2" charset="-122"/>
                <a:cs typeface="+mn-cs"/>
              </a:endParaRPr>
            </a:p>
          </p:txBody>
        </p:sp>
        <p:sp>
          <p:nvSpPr>
            <p:cNvPr id="98" name="Bullet3">
              <a:extLst>
                <a:ext uri="{FF2B5EF4-FFF2-40B4-BE49-F238E27FC236}">
                  <a16:creationId xmlns:a16="http://schemas.microsoft.com/office/drawing/2014/main" id="{EA8F59EA-5EA9-F8C2-3B19-3EE11519B104}"/>
                </a:ext>
              </a:extLst>
            </p:cNvPr>
            <p:cNvSpPr txBox="1"/>
            <p:nvPr/>
          </p:nvSpPr>
          <p:spPr>
            <a:xfrm>
              <a:off x="4892702" y="3463066"/>
              <a:ext cx="1080000" cy="324000"/>
            </a:xfrm>
            <a:prstGeom prst="rect">
              <a:avLst/>
            </a:prstGeom>
            <a:noFill/>
          </p:spPr>
          <p:txBody>
            <a:bodyPr wrap="square" lIns="67500" tIns="35100" rIns="67500" bIns="3510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商业模式</a:t>
              </a:r>
              <a:endParaRPr kumimoji="1"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7" name="文本框 6">
              <a:extLst>
                <a:ext uri="{FF2B5EF4-FFF2-40B4-BE49-F238E27FC236}">
                  <a16:creationId xmlns:a16="http://schemas.microsoft.com/office/drawing/2014/main" id="{3D72E32C-4845-AC65-81AE-8E339B202972}"/>
                </a:ext>
              </a:extLst>
            </p:cNvPr>
            <p:cNvSpPr txBox="1"/>
            <p:nvPr/>
          </p:nvSpPr>
          <p:spPr>
            <a:xfrm>
              <a:off x="4892702" y="3810072"/>
              <a:ext cx="1080000" cy="80926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行业背景</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800" kern="0" dirty="0">
                  <a:solidFill>
                    <a:srgbClr val="000000"/>
                  </a:solidFill>
                  <a:latin typeface="微软雅黑" panose="020B0503020204020204" pitchFamily="34" charset="-122"/>
                  <a:ea typeface="微软雅黑" panose="020B0503020204020204" pitchFamily="34" charset="-122"/>
                </a:rPr>
                <a:t>发展</a:t>
              </a: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趋势</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800" kern="0" dirty="0">
                  <a:solidFill>
                    <a:srgbClr val="000000"/>
                  </a:solidFill>
                  <a:latin typeface="微软雅黑" panose="020B0503020204020204" pitchFamily="34" charset="-122"/>
                  <a:ea typeface="微软雅黑" panose="020B0503020204020204" pitchFamily="34" charset="-122"/>
                </a:rPr>
                <a:t>常用</a:t>
              </a: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模式</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合作模式</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grpSp>
        <p:nvGrpSpPr>
          <p:cNvPr id="4" name="组合 3">
            <a:extLst>
              <a:ext uri="{FF2B5EF4-FFF2-40B4-BE49-F238E27FC236}">
                <a16:creationId xmlns:a16="http://schemas.microsoft.com/office/drawing/2014/main" id="{ABF94547-E523-91A3-B589-743F43DCC2E7}"/>
              </a:ext>
            </a:extLst>
          </p:cNvPr>
          <p:cNvGrpSpPr/>
          <p:nvPr/>
        </p:nvGrpSpPr>
        <p:grpSpPr>
          <a:xfrm>
            <a:off x="6889257" y="2321060"/>
            <a:ext cx="1080000" cy="2184967"/>
            <a:chOff x="6889257" y="2434366"/>
            <a:chExt cx="1080000" cy="2184967"/>
          </a:xfrm>
        </p:grpSpPr>
        <p:sp>
          <p:nvSpPr>
            <p:cNvPr id="101" name="任意多边形: 形状 100">
              <a:extLst>
                <a:ext uri="{FF2B5EF4-FFF2-40B4-BE49-F238E27FC236}">
                  <a16:creationId xmlns:a16="http://schemas.microsoft.com/office/drawing/2014/main" id="{FC799332-2977-AD5E-1BEE-E20B0618D268}"/>
                </a:ext>
              </a:extLst>
            </p:cNvPr>
            <p:cNvSpPr/>
            <p:nvPr/>
          </p:nvSpPr>
          <p:spPr>
            <a:xfrm>
              <a:off x="6889257" y="2434366"/>
              <a:ext cx="832449" cy="941207"/>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chemeClr val="tx2">
                <a:alpha val="20000"/>
              </a:scheme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marL="0" marR="0" lvl="0" indent="0" algn="ctr" defTabSz="685324"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chemeClr val="tx1"/>
                </a:solidFill>
                <a:effectLst/>
                <a:uLnTx/>
                <a:uFillTx/>
                <a:latin typeface="Calibri"/>
                <a:ea typeface="宋体" panose="02010600030101010101" pitchFamily="2" charset="-122"/>
                <a:cs typeface="+mn-cs"/>
              </a:endParaRPr>
            </a:p>
          </p:txBody>
        </p:sp>
        <p:sp>
          <p:nvSpPr>
            <p:cNvPr id="103" name="Number4">
              <a:extLst>
                <a:ext uri="{FF2B5EF4-FFF2-40B4-BE49-F238E27FC236}">
                  <a16:creationId xmlns:a16="http://schemas.microsoft.com/office/drawing/2014/main" id="{A7B08EFD-D0D9-6EE6-B1CF-6BC55EFD0143}"/>
                </a:ext>
              </a:extLst>
            </p:cNvPr>
            <p:cNvSpPr txBox="1"/>
            <p:nvPr/>
          </p:nvSpPr>
          <p:spPr>
            <a:xfrm>
              <a:off x="7017582" y="2616429"/>
              <a:ext cx="575799" cy="553998"/>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000" b="1" i="0" u="none" strike="noStrike" kern="1200" cap="none" spc="0" normalizeH="0" baseline="0" noProof="0" dirty="0">
                  <a:ln>
                    <a:noFill/>
                  </a:ln>
                  <a:effectLst/>
                  <a:uLnTx/>
                  <a:uFillTx/>
                  <a:latin typeface="Calibri"/>
                  <a:ea typeface="宋体" panose="02010600030101010101" pitchFamily="2" charset="-122"/>
                  <a:cs typeface="+mn-cs"/>
                </a:rPr>
                <a:t>04</a:t>
              </a:r>
              <a:endParaRPr kumimoji="1" lang="zh-CN" altLang="en-US" sz="3000" b="1" i="0" u="none" strike="noStrike" kern="1200" cap="none" spc="0" normalizeH="0" baseline="0" noProof="0" dirty="0">
                <a:ln>
                  <a:noFill/>
                </a:ln>
                <a:effectLst/>
                <a:uLnTx/>
                <a:uFillTx/>
                <a:latin typeface="Calibri"/>
                <a:ea typeface="宋体" panose="02010600030101010101" pitchFamily="2" charset="-122"/>
                <a:cs typeface="+mn-cs"/>
              </a:endParaRPr>
            </a:p>
          </p:txBody>
        </p:sp>
        <p:sp>
          <p:nvSpPr>
            <p:cNvPr id="102" name="Bullet4">
              <a:extLst>
                <a:ext uri="{FF2B5EF4-FFF2-40B4-BE49-F238E27FC236}">
                  <a16:creationId xmlns:a16="http://schemas.microsoft.com/office/drawing/2014/main" id="{2ACDD1CB-95C6-9A62-0117-36805DEFFAFC}"/>
                </a:ext>
              </a:extLst>
            </p:cNvPr>
            <p:cNvSpPr txBox="1"/>
            <p:nvPr/>
          </p:nvSpPr>
          <p:spPr>
            <a:xfrm>
              <a:off x="6889257" y="3463066"/>
              <a:ext cx="1080000" cy="324000"/>
            </a:xfrm>
            <a:prstGeom prst="rect">
              <a:avLst/>
            </a:prstGeom>
            <a:noFill/>
          </p:spPr>
          <p:txBody>
            <a:bodyPr wrap="square" lIns="67500" tIns="35100" rIns="67500" bIns="3510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投资案例</a:t>
              </a:r>
              <a:endParaRPr kumimoji="1"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8" name="文本框 7">
              <a:extLst>
                <a:ext uri="{FF2B5EF4-FFF2-40B4-BE49-F238E27FC236}">
                  <a16:creationId xmlns:a16="http://schemas.microsoft.com/office/drawing/2014/main" id="{BD1A6630-C550-2A35-D701-C54CD577E2B9}"/>
                </a:ext>
              </a:extLst>
            </p:cNvPr>
            <p:cNvSpPr txBox="1"/>
            <p:nvPr/>
          </p:nvSpPr>
          <p:spPr>
            <a:xfrm>
              <a:off x="6889257" y="3810072"/>
              <a:ext cx="1080000" cy="80926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市场分析</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项目案例</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利润分析</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风险评估</a:t>
              </a:r>
              <a:endParaRPr kumimoji="0" lang="zh-CN" altLang="en-US" sz="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sp>
        <p:nvSpPr>
          <p:cNvPr id="6" name="işlîḍé">
            <a:extLst>
              <a:ext uri="{FF2B5EF4-FFF2-40B4-BE49-F238E27FC236}">
                <a16:creationId xmlns:a16="http://schemas.microsoft.com/office/drawing/2014/main" id="{34A5A0B6-7195-3847-73AE-A39D997AD42D}"/>
              </a:ext>
            </a:extLst>
          </p:cNvPr>
          <p:cNvSpPr/>
          <p:nvPr/>
        </p:nvSpPr>
        <p:spPr>
          <a:xfrm>
            <a:off x="2923009" y="1011750"/>
            <a:ext cx="3305175" cy="438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中能鑫凯</a:t>
            </a:r>
            <a:endParaRPr kumimoji="1"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9" name="íṧľidê">
            <a:extLst>
              <a:ext uri="{FF2B5EF4-FFF2-40B4-BE49-F238E27FC236}">
                <a16:creationId xmlns:a16="http://schemas.microsoft.com/office/drawing/2014/main" id="{FAF04A1A-26A6-E07C-8328-12022D623866}"/>
              </a:ext>
            </a:extLst>
          </p:cNvPr>
          <p:cNvCxnSpPr/>
          <p:nvPr/>
        </p:nvCxnSpPr>
        <p:spPr>
          <a:xfrm>
            <a:off x="3995936" y="1496166"/>
            <a:ext cx="1188000" cy="0"/>
          </a:xfrm>
          <a:prstGeom prst="line">
            <a:avLst/>
          </a:prstGeom>
          <a:ln w="57150">
            <a:solidFill>
              <a:srgbClr val="E44B4E"/>
            </a:solidFill>
          </a:ln>
        </p:spPr>
        <p:style>
          <a:lnRef idx="1">
            <a:schemeClr val="accent1"/>
          </a:lnRef>
          <a:fillRef idx="0">
            <a:schemeClr val="accent1"/>
          </a:fillRef>
          <a:effectRef idx="0">
            <a:schemeClr val="accent1"/>
          </a:effectRef>
          <a:fontRef idx="minor">
            <a:schemeClr val="tx1"/>
          </a:fontRef>
        </p:style>
      </p:cxnSp>
      <p:sp>
        <p:nvSpPr>
          <p:cNvPr id="10" name="Subtitle">
            <a:extLst>
              <a:ext uri="{FF2B5EF4-FFF2-40B4-BE49-F238E27FC236}">
                <a16:creationId xmlns:a16="http://schemas.microsoft.com/office/drawing/2014/main" id="{095BA002-505D-1C0C-63C2-65D6D675BC06}"/>
              </a:ext>
            </a:extLst>
          </p:cNvPr>
          <p:cNvSpPr/>
          <p:nvPr/>
        </p:nvSpPr>
        <p:spPr>
          <a:xfrm>
            <a:off x="1512000" y="1594348"/>
            <a:ext cx="6120680" cy="298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chorCtr="0">
            <a:normAutofit fontScale="925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核心理念</a:t>
            </a:r>
            <a:r>
              <a:rPr lang="zh-CN" altLang="en-US" sz="1200" b="1" dirty="0">
                <a:solidFill>
                  <a:schemeClr val="tx1"/>
                </a:solidFill>
                <a:latin typeface="微软雅黑" panose="020B0503020204020204" pitchFamily="34" charset="-122"/>
                <a:ea typeface="微软雅黑" panose="020B0503020204020204" pitchFamily="34" charset="-122"/>
              </a:rPr>
              <a:t>：</a:t>
            </a:r>
            <a:r>
              <a:rPr kumimoji="1" lang="zh-CN" altLang="en-US" sz="1200" b="1"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创新、务实、高效、共赢</a:t>
            </a:r>
            <a:r>
              <a:rPr kumimoji="1" lang="zh-CN" altLang="en-US" sz="1200" b="1"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kumimoji="1"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企业愿景：</a:t>
            </a:r>
            <a:r>
              <a:rPr kumimoji="1" lang="zh-CN" altLang="en-US" sz="1200" b="1"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节能环保促进发展，科技创新改变生活</a:t>
            </a:r>
            <a:r>
              <a:rPr kumimoji="1" lang="zh-CN" altLang="en-US" sz="1200" b="1"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1" lang="en-US" altLang="zh-CN" sz="120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6" name="任意多边形: 形状 15">
            <a:extLst>
              <a:ext uri="{FF2B5EF4-FFF2-40B4-BE49-F238E27FC236}">
                <a16:creationId xmlns:a16="http://schemas.microsoft.com/office/drawing/2014/main" id="{6738B6E2-12EE-BB53-C778-FF11FB8A57A6}"/>
              </a:ext>
            </a:extLst>
          </p:cNvPr>
          <p:cNvSpPr/>
          <p:nvPr/>
        </p:nvSpPr>
        <p:spPr>
          <a:xfrm>
            <a:off x="0" y="4621117"/>
            <a:ext cx="9144000" cy="522383"/>
          </a:xfrm>
          <a:custGeom>
            <a:avLst/>
            <a:gdLst>
              <a:gd name="connsiteX0" fmla="*/ 0 w 12192000"/>
              <a:gd name="connsiteY0" fmla="*/ 0 h 696511"/>
              <a:gd name="connsiteX1" fmla="*/ 73551 w 12192000"/>
              <a:gd name="connsiteY1" fmla="*/ 15898 h 696511"/>
              <a:gd name="connsiteX2" fmla="*/ 6096001 w 12192000"/>
              <a:gd name="connsiteY2" fmla="*/ 478800 h 696511"/>
              <a:gd name="connsiteX3" fmla="*/ 12118453 w 12192000"/>
              <a:gd name="connsiteY3" fmla="*/ 15898 h 696511"/>
              <a:gd name="connsiteX4" fmla="*/ 12192000 w 12192000"/>
              <a:gd name="connsiteY4" fmla="*/ 1 h 696511"/>
              <a:gd name="connsiteX5" fmla="*/ 12192000 w 12192000"/>
              <a:gd name="connsiteY5" fmla="*/ 696511 h 696511"/>
              <a:gd name="connsiteX6" fmla="*/ 0 w 12192000"/>
              <a:gd name="connsiteY6" fmla="*/ 696511 h 6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96511">
                <a:moveTo>
                  <a:pt x="0" y="0"/>
                </a:moveTo>
                <a:lnTo>
                  <a:pt x="73551" y="15898"/>
                </a:lnTo>
                <a:cubicBezTo>
                  <a:pt x="1459734" y="297335"/>
                  <a:pt x="3641728" y="478800"/>
                  <a:pt x="6096001" y="478800"/>
                </a:cubicBezTo>
                <a:cubicBezTo>
                  <a:pt x="8550275" y="478800"/>
                  <a:pt x="10732270" y="297335"/>
                  <a:pt x="12118453" y="15898"/>
                </a:cubicBezTo>
                <a:lnTo>
                  <a:pt x="12192000" y="1"/>
                </a:lnTo>
                <a:lnTo>
                  <a:pt x="12192000" y="696511"/>
                </a:lnTo>
                <a:lnTo>
                  <a:pt x="0" y="696511"/>
                </a:lnTo>
                <a:close/>
              </a:path>
            </a:pathLst>
          </a:custGeom>
          <a:solidFill>
            <a:srgbClr val="0842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6008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íS1iďé">
          <a:extLst>
            <a:ext uri="{FF2B5EF4-FFF2-40B4-BE49-F238E27FC236}">
              <a16:creationId xmlns:a16="http://schemas.microsoft.com/office/drawing/2014/main" id="{E3E82649-3304-2E2A-6EED-C9AB77F08F93}"/>
            </a:ext>
          </a:extLst>
        </p:cNvPr>
        <p:cNvGrpSpPr/>
        <p:nvPr/>
      </p:nvGrpSpPr>
      <p:grpSpPr>
        <a:xfrm>
          <a:off x="0" y="0"/>
          <a:ext cx="0" cy="0"/>
          <a:chOff x="0" y="0"/>
          <a:chExt cx="0" cy="0"/>
        </a:xfrm>
      </p:grpSpPr>
      <p:grpSp>
        <p:nvGrpSpPr>
          <p:cNvPr id="5" name="组合 4">
            <a:extLst>
              <a:ext uri="{FF2B5EF4-FFF2-40B4-BE49-F238E27FC236}">
                <a16:creationId xmlns:a16="http://schemas.microsoft.com/office/drawing/2014/main" id="{4A3B32F0-0EEE-AC41-5F9B-8E6602976196}"/>
              </a:ext>
            </a:extLst>
          </p:cNvPr>
          <p:cNvGrpSpPr/>
          <p:nvPr/>
        </p:nvGrpSpPr>
        <p:grpSpPr>
          <a:xfrm>
            <a:off x="493997" y="1855049"/>
            <a:ext cx="8155981" cy="2996701"/>
            <a:chOff x="493997" y="1879029"/>
            <a:chExt cx="8155981" cy="2996701"/>
          </a:xfrm>
        </p:grpSpPr>
        <p:sp>
          <p:nvSpPr>
            <p:cNvPr id="14" name="Text1">
              <a:extLst>
                <a:ext uri="{FF2B5EF4-FFF2-40B4-BE49-F238E27FC236}">
                  <a16:creationId xmlns:a16="http://schemas.microsoft.com/office/drawing/2014/main" id="{A0E8B464-60CC-F380-A330-6BE59BF8BFDB}"/>
                </a:ext>
              </a:extLst>
            </p:cNvPr>
            <p:cNvSpPr/>
            <p:nvPr/>
          </p:nvSpPr>
          <p:spPr bwMode="auto">
            <a:xfrm>
              <a:off x="493997" y="2448626"/>
              <a:ext cx="2602800" cy="9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128588" lvl="0" indent="-128588" algn="r">
                <a:lnSpc>
                  <a:spcPct val="120000"/>
                </a:lnSpc>
                <a:buFont typeface="Arial" panose="020B0604020202020204" pitchFamily="34" charset="0"/>
                <a:buChar char="•"/>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高能量供热机（多种型号</a:t>
              </a:r>
              <a:r>
                <a:rPr lang="zh-CN" altLang="en-US" sz="900" dirty="0">
                  <a:solidFill>
                    <a:srgbClr val="000000"/>
                  </a:solidFill>
                  <a:latin typeface="微软雅黑" panose="020B0503020204020204" pitchFamily="34" charset="-122"/>
                  <a:ea typeface="微软雅黑" panose="020B0503020204020204" pitchFamily="34" charset="-122"/>
                </a:rPr>
                <a:t>及云系列</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pt-BR"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p>
            <a:p>
              <a:pPr marL="128588" marR="0" lvl="0" indent="-128588" algn="r" defTabSz="914377"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1" lang="pt-BR"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磁风供热机</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5" name="Bullet1">
              <a:extLst>
                <a:ext uri="{FF2B5EF4-FFF2-40B4-BE49-F238E27FC236}">
                  <a16:creationId xmlns:a16="http://schemas.microsoft.com/office/drawing/2014/main" id="{FECFA890-595D-15FA-0072-3207BECF00C7}"/>
                </a:ext>
              </a:extLst>
            </p:cNvPr>
            <p:cNvSpPr txBox="1"/>
            <p:nvPr/>
          </p:nvSpPr>
          <p:spPr bwMode="auto">
            <a:xfrm>
              <a:off x="495300" y="1879029"/>
              <a:ext cx="2601497" cy="54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b"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1" lang="zh-CN" altLang="en-US" sz="1400" b="1" i="1"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采暖</a:t>
              </a:r>
              <a:endParaRPr kumimoji="1" lang="en-US" altLang="zh-CN" sz="1400" b="1" i="1"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endParaRPr>
            </a:p>
          </p:txBody>
        </p:sp>
        <p:sp>
          <p:nvSpPr>
            <p:cNvPr id="12" name="Text2">
              <a:extLst>
                <a:ext uri="{FF2B5EF4-FFF2-40B4-BE49-F238E27FC236}">
                  <a16:creationId xmlns:a16="http://schemas.microsoft.com/office/drawing/2014/main" id="{C64B85BF-EFF5-8417-9405-9ADC6636BBDD}"/>
                </a:ext>
              </a:extLst>
            </p:cNvPr>
            <p:cNvSpPr/>
            <p:nvPr/>
          </p:nvSpPr>
          <p:spPr bwMode="auto">
            <a:xfrm>
              <a:off x="495300" y="3946929"/>
              <a:ext cx="2601497" cy="92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128588" lvl="0" indent="-128588" algn="r">
                <a:lnSpc>
                  <a:spcPct val="120000"/>
                </a:lnSpc>
                <a:buFont typeface="Arial" panose="020B0604020202020204" pitchFamily="34" charset="0"/>
                <a:buChar char="•"/>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25</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20</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15</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10</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7</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5</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匹）</a:t>
              </a:r>
              <a:r>
                <a:rPr lang="zh-CN" altLang="en-US" sz="900" dirty="0">
                  <a:solidFill>
                    <a:srgbClr val="000000"/>
                  </a:solidFill>
                  <a:latin typeface="微软雅黑" panose="020B0503020204020204" pitchFamily="34" charset="-122"/>
                  <a:ea typeface="微软雅黑" panose="020B0503020204020204" pitchFamily="34" charset="-122"/>
                </a:rPr>
                <a:t>开闭环一体机</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128588" lvl="0" indent="-128588" algn="r">
                <a:lnSpc>
                  <a:spcPct val="120000"/>
                </a:lnSpc>
                <a:buFont typeface="Arial" panose="020B0604020202020204" pitchFamily="34" charset="0"/>
                <a:buChar char="•"/>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20</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6</a:t>
              </a:r>
              <a:r>
                <a:rPr lang="zh-CN" altLang="en-US" sz="900" dirty="0">
                  <a:solidFill>
                    <a:srgbClr val="000000"/>
                  </a:solidFill>
                  <a:latin typeface="微软雅黑" panose="020B0503020204020204" pitchFamily="34" charset="-122"/>
                  <a:ea typeface="微软雅黑" panose="020B0503020204020204" pitchFamily="34" charset="-122"/>
                </a:rPr>
                <a:t>匹</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lang="zh-CN" altLang="en-US" sz="900" dirty="0">
                  <a:solidFill>
                    <a:srgbClr val="000000"/>
                  </a:solidFill>
                  <a:latin typeface="微软雅黑" panose="020B0503020204020204" pitchFamily="34" charset="-122"/>
                  <a:ea typeface="微软雅黑" panose="020B0503020204020204" pitchFamily="34" charset="-122"/>
                </a:rPr>
                <a:t>闭环一体机</a:t>
              </a:r>
              <a:endParaRPr lang="en-US" altLang="zh-CN" sz="900" dirty="0">
                <a:solidFill>
                  <a:srgbClr val="000000"/>
                </a:solidFill>
                <a:latin typeface="微软雅黑" panose="020B0503020204020204" pitchFamily="34" charset="-122"/>
                <a:ea typeface="微软雅黑" panose="020B0503020204020204" pitchFamily="34" charset="-122"/>
              </a:endParaRPr>
            </a:p>
            <a:p>
              <a:pPr marL="128588" lvl="0" indent="-128588" algn="r">
                <a:lnSpc>
                  <a:spcPct val="120000"/>
                </a:lnSpc>
                <a:buFont typeface="Arial" panose="020B0604020202020204" pitchFamily="34" charset="0"/>
                <a:buChar char="•"/>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15</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10</a:t>
              </a:r>
              <a:r>
                <a:rPr lang="zh-CN" altLang="en-US" sz="900" dirty="0">
                  <a:solidFill>
                    <a:srgbClr val="000000"/>
                  </a:solidFill>
                  <a:latin typeface="微软雅黑" panose="020B0503020204020204" pitchFamily="34" charset="-122"/>
                  <a:ea typeface="微软雅黑" panose="020B0503020204020204" pitchFamily="34" charset="-122"/>
                </a:rPr>
                <a:t>匹</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）分体式热泵烘干机</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128588" lvl="0" indent="-128588" algn="r">
                <a:lnSpc>
                  <a:spcPct val="120000"/>
                </a:lnSpc>
                <a:buFont typeface="Arial" panose="020B0604020202020204" pitchFamily="34" charset="0"/>
                <a:buChar char="•"/>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lang="zh-CN" altLang="en-US" sz="900" dirty="0">
                  <a:solidFill>
                    <a:srgbClr val="000000"/>
                  </a:solidFill>
                  <a:latin typeface="微软雅黑" panose="020B0503020204020204" pitchFamily="34" charset="-122"/>
                  <a:ea typeface="微软雅黑" panose="020B0503020204020204" pitchFamily="34" charset="-122"/>
                </a:rPr>
                <a:t>内机</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10</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匹、</a:t>
              </a:r>
              <a:r>
                <a:rPr lang="zh-CN" altLang="en-US" sz="900" dirty="0">
                  <a:solidFill>
                    <a:srgbClr val="000000"/>
                  </a:solidFill>
                  <a:latin typeface="微软雅黑" panose="020B0503020204020204" pitchFamily="34" charset="-122"/>
                  <a:ea typeface="微软雅黑" panose="020B0503020204020204" pitchFamily="34" charset="-122"/>
                </a:rPr>
                <a:t>外机</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匹）</a:t>
              </a:r>
              <a:r>
                <a:rPr lang="zh-CN" altLang="en-US" sz="900" dirty="0">
                  <a:solidFill>
                    <a:srgbClr val="000000"/>
                  </a:solidFill>
                  <a:latin typeface="微软雅黑" panose="020B0503020204020204" pitchFamily="34" charset="-122"/>
                  <a:ea typeface="微软雅黑" panose="020B0503020204020204" pitchFamily="34" charset="-122"/>
                </a:rPr>
                <a:t>分体机</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128588" indent="-128588" algn="r">
                <a:lnSpc>
                  <a:spcPct val="120000"/>
                </a:lnSpc>
                <a:buFont typeface="Arial" panose="020B0604020202020204" pitchFamily="34" charset="0"/>
                <a:buChar char="•"/>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15</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匹</a:t>
              </a:r>
              <a:r>
                <a:rPr lang="zh-CN" altLang="en-US" sz="900" dirty="0">
                  <a:solidFill>
                    <a:srgbClr val="000000"/>
                  </a:solidFill>
                  <a:latin typeface="微软雅黑" panose="020B0503020204020204" pitchFamily="34" charset="-122"/>
                  <a:ea typeface="微软雅黑" panose="020B0503020204020204" pitchFamily="34" charset="-122"/>
                </a:rPr>
                <a:t>）分体式副机</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128588" marR="0" lvl="0" indent="-128588" algn="r" defTabSz="914377"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1" name="Bullet2">
              <a:extLst>
                <a:ext uri="{FF2B5EF4-FFF2-40B4-BE49-F238E27FC236}">
                  <a16:creationId xmlns:a16="http://schemas.microsoft.com/office/drawing/2014/main" id="{FD3B00DF-0E31-E45D-4932-8FE9D937387D}"/>
                </a:ext>
              </a:extLst>
            </p:cNvPr>
            <p:cNvSpPr txBox="1"/>
            <p:nvPr/>
          </p:nvSpPr>
          <p:spPr bwMode="auto">
            <a:xfrm>
              <a:off x="6047178" y="1879029"/>
              <a:ext cx="2601497" cy="54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b"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1" lang="zh-CN" altLang="en-US" sz="1400" b="1" i="1"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冷暖</a:t>
              </a:r>
              <a:endParaRPr kumimoji="1" lang="en-US" altLang="zh-CN" sz="1400" b="1" i="1"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endParaRPr>
            </a:p>
          </p:txBody>
        </p:sp>
        <p:sp>
          <p:nvSpPr>
            <p:cNvPr id="13" name="Bullet3">
              <a:extLst>
                <a:ext uri="{FF2B5EF4-FFF2-40B4-BE49-F238E27FC236}">
                  <a16:creationId xmlns:a16="http://schemas.microsoft.com/office/drawing/2014/main" id="{745C7D58-277A-CEDF-2996-1B6AAA8A377E}"/>
                </a:ext>
              </a:extLst>
            </p:cNvPr>
            <p:cNvSpPr txBox="1"/>
            <p:nvPr/>
          </p:nvSpPr>
          <p:spPr bwMode="auto">
            <a:xfrm>
              <a:off x="495300" y="3377334"/>
              <a:ext cx="2601497" cy="54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b"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1" lang="zh-CN" altLang="en-US" sz="1400" b="1" i="1"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烘干</a:t>
              </a:r>
              <a:endParaRPr kumimoji="1" lang="en-US" altLang="zh-CN" sz="1400" b="1" i="1"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endParaRPr>
            </a:p>
          </p:txBody>
        </p:sp>
        <p:sp>
          <p:nvSpPr>
            <p:cNvPr id="10" name="Text3">
              <a:extLst>
                <a:ext uri="{FF2B5EF4-FFF2-40B4-BE49-F238E27FC236}">
                  <a16:creationId xmlns:a16="http://schemas.microsoft.com/office/drawing/2014/main" id="{46CE45F3-341A-9305-74C2-B1ADD7B46C97}"/>
                </a:ext>
              </a:extLst>
            </p:cNvPr>
            <p:cNvSpPr/>
            <p:nvPr/>
          </p:nvSpPr>
          <p:spPr bwMode="auto">
            <a:xfrm>
              <a:off x="6047178" y="2448625"/>
              <a:ext cx="2602800" cy="9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128588" marR="0" lvl="0" indent="-128588" algn="l" defTabSz="914377"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空气能冷暖机组（超低温</a:t>
              </a:r>
              <a:r>
                <a:rPr kumimoji="1" lang="zh-CN" altLang="en-US" sz="9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家用</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、超低温</a:t>
              </a:r>
              <a:r>
                <a:rPr kumimoji="1" lang="zh-CN" altLang="en-US" sz="9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商用</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128588" indent="-128588">
                <a:lnSpc>
                  <a:spcPct val="120000"/>
                </a:lnSpc>
                <a:buFont typeface="Arial" panose="020B0604020202020204" pitchFamily="34" charset="0"/>
                <a:buChar char="•"/>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空气能冷暖机组（常温、</a:t>
              </a:r>
              <a:r>
                <a:rPr kumimoji="1" lang="en-US" altLang="zh-CN" sz="900"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380V</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en-US" altLang="zh-CN" sz="900"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220V</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变频）</a:t>
              </a:r>
              <a:endParaRPr lang="en-US" altLang="zh-CN" sz="900" dirty="0">
                <a:solidFill>
                  <a:srgbClr val="000000"/>
                </a:solidFill>
                <a:latin typeface="微软雅黑" panose="020B0503020204020204" pitchFamily="34" charset="-122"/>
                <a:ea typeface="微软雅黑" panose="020B0503020204020204" pitchFamily="34" charset="-122"/>
              </a:endParaRPr>
            </a:p>
            <a:p>
              <a:pPr marL="128588" indent="-128588">
                <a:lnSpc>
                  <a:spcPct val="120000"/>
                </a:lnSpc>
                <a:buFont typeface="Arial" panose="020B0604020202020204" pitchFamily="34" charset="0"/>
                <a:buChar char="•"/>
                <a:defRPr/>
              </a:pPr>
              <a:r>
                <a:rPr lang="zh-CN" altLang="en-US" sz="900" dirty="0">
                  <a:solidFill>
                    <a:srgbClr val="000000"/>
                  </a:solidFill>
                  <a:latin typeface="微软雅黑" panose="020B0503020204020204" pitchFamily="34" charset="-122"/>
                  <a:ea typeface="微软雅黑" panose="020B0503020204020204" pitchFamily="34" charset="-122"/>
                </a:rPr>
                <a:t>空气能泳池机组（超低温）</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nvGrpSpPr>
            <p:cNvPr id="3" name="组合 2">
              <a:extLst>
                <a:ext uri="{FF2B5EF4-FFF2-40B4-BE49-F238E27FC236}">
                  <a16:creationId xmlns:a16="http://schemas.microsoft.com/office/drawing/2014/main" id="{F2FF71B1-B7B2-B6B6-FB60-532EC0F21BFC}"/>
                </a:ext>
              </a:extLst>
            </p:cNvPr>
            <p:cNvGrpSpPr/>
            <p:nvPr/>
          </p:nvGrpSpPr>
          <p:grpSpPr>
            <a:xfrm>
              <a:off x="3096823" y="2023031"/>
              <a:ext cx="2950355" cy="2780967"/>
              <a:chOff x="3096823" y="2023031"/>
              <a:chExt cx="2950355" cy="2780967"/>
            </a:xfrm>
          </p:grpSpPr>
          <p:sp>
            <p:nvSpPr>
              <p:cNvPr id="16" name="PictureMisc">
                <a:extLst>
                  <a:ext uri="{FF2B5EF4-FFF2-40B4-BE49-F238E27FC236}">
                    <a16:creationId xmlns:a16="http://schemas.microsoft.com/office/drawing/2014/main" id="{3570F1F2-D754-A750-EFBA-7A86679EFDB8}"/>
                  </a:ext>
                </a:extLst>
              </p:cNvPr>
              <p:cNvSpPr/>
              <p:nvPr/>
            </p:nvSpPr>
            <p:spPr>
              <a:xfrm>
                <a:off x="3879949" y="2719755"/>
                <a:ext cx="1384106" cy="1387519"/>
              </a:xfrm>
              <a:custGeom>
                <a:avLst/>
                <a:gdLst>
                  <a:gd name="connsiteX0" fmla="*/ 1333631 w 1845475"/>
                  <a:gd name="connsiteY0" fmla="*/ 1048989 h 1850027"/>
                  <a:gd name="connsiteX1" fmla="*/ 1845475 w 1845475"/>
                  <a:gd name="connsiteY1" fmla="*/ 1048989 h 1850027"/>
                  <a:gd name="connsiteX2" fmla="*/ 1593272 w 1845475"/>
                  <a:gd name="connsiteY2" fmla="*/ 1630151 h 1850027"/>
                  <a:gd name="connsiteX3" fmla="*/ 1046360 w 1845475"/>
                  <a:gd name="connsiteY3" fmla="*/ 1850027 h 1850027"/>
                  <a:gd name="connsiteX4" fmla="*/ 1046360 w 1845475"/>
                  <a:gd name="connsiteY4" fmla="*/ 1328144 h 1850027"/>
                  <a:gd name="connsiteX5" fmla="*/ 1115343 w 1845475"/>
                  <a:gd name="connsiteY5" fmla="*/ 1134448 h 1850027"/>
                  <a:gd name="connsiteX6" fmla="*/ 1333631 w 1845475"/>
                  <a:gd name="connsiteY6" fmla="*/ 1048989 h 1850027"/>
                  <a:gd name="connsiteX7" fmla="*/ 0 w 1845475"/>
                  <a:gd name="connsiteY7" fmla="*/ 1048978 h 1850027"/>
                  <a:gd name="connsiteX8" fmla="*/ 511814 w 1845475"/>
                  <a:gd name="connsiteY8" fmla="*/ 1048978 h 1850027"/>
                  <a:gd name="connsiteX9" fmla="*/ 730122 w 1845475"/>
                  <a:gd name="connsiteY9" fmla="*/ 1134437 h 1850027"/>
                  <a:gd name="connsiteX10" fmla="*/ 799110 w 1845475"/>
                  <a:gd name="connsiteY10" fmla="*/ 1328133 h 1850027"/>
                  <a:gd name="connsiteX11" fmla="*/ 799110 w 1845475"/>
                  <a:gd name="connsiteY11" fmla="*/ 1850015 h 1850027"/>
                  <a:gd name="connsiteX12" fmla="*/ 249250 w 1845475"/>
                  <a:gd name="connsiteY12" fmla="*/ 1630139 h 1850027"/>
                  <a:gd name="connsiteX13" fmla="*/ 0 w 1845475"/>
                  <a:gd name="connsiteY13" fmla="*/ 1048978 h 1850027"/>
                  <a:gd name="connsiteX14" fmla="*/ 1046362 w 1845475"/>
                  <a:gd name="connsiteY14" fmla="*/ 11 h 1850027"/>
                  <a:gd name="connsiteX15" fmla="*/ 1593270 w 1845475"/>
                  <a:gd name="connsiteY15" fmla="*/ 222617 h 1850027"/>
                  <a:gd name="connsiteX16" fmla="*/ 1845472 w 1845475"/>
                  <a:gd name="connsiteY16" fmla="*/ 801049 h 1850027"/>
                  <a:gd name="connsiteX17" fmla="*/ 1333631 w 1845475"/>
                  <a:gd name="connsiteY17" fmla="*/ 801049 h 1850027"/>
                  <a:gd name="connsiteX18" fmla="*/ 1115344 w 1845475"/>
                  <a:gd name="connsiteY18" fmla="*/ 715589 h 1850027"/>
                  <a:gd name="connsiteX19" fmla="*/ 1046362 w 1845475"/>
                  <a:gd name="connsiteY19" fmla="*/ 521893 h 1850027"/>
                  <a:gd name="connsiteX20" fmla="*/ 801283 w 1845475"/>
                  <a:gd name="connsiteY20" fmla="*/ 0 h 1850027"/>
                  <a:gd name="connsiteX21" fmla="*/ 801283 w 1845475"/>
                  <a:gd name="connsiteY21" fmla="*/ 521883 h 1850027"/>
                  <a:gd name="connsiteX22" fmla="*/ 732301 w 1845475"/>
                  <a:gd name="connsiteY22" fmla="*/ 715579 h 1850027"/>
                  <a:gd name="connsiteX23" fmla="*/ 514012 w 1845475"/>
                  <a:gd name="connsiteY23" fmla="*/ 801039 h 1850027"/>
                  <a:gd name="connsiteX24" fmla="*/ 2167 w 1845475"/>
                  <a:gd name="connsiteY24" fmla="*/ 801039 h 1850027"/>
                  <a:gd name="connsiteX25" fmla="*/ 255189 w 1845475"/>
                  <a:gd name="connsiteY25" fmla="*/ 217071 h 1850027"/>
                  <a:gd name="connsiteX26" fmla="*/ 801283 w 1845475"/>
                  <a:gd name="connsiteY26" fmla="*/ 0 h 185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45475" h="1850027">
                    <a:moveTo>
                      <a:pt x="1333631" y="1048989"/>
                    </a:moveTo>
                    <a:lnTo>
                      <a:pt x="1845475" y="1048989"/>
                    </a:lnTo>
                    <a:cubicBezTo>
                      <a:pt x="1844174" y="1268977"/>
                      <a:pt x="1753065" y="1478905"/>
                      <a:pt x="1593272" y="1630151"/>
                    </a:cubicBezTo>
                    <a:cubicBezTo>
                      <a:pt x="1445416" y="1770066"/>
                      <a:pt x="1249923" y="1848643"/>
                      <a:pt x="1046360" y="1850027"/>
                    </a:cubicBezTo>
                    <a:lnTo>
                      <a:pt x="1046360" y="1328144"/>
                    </a:lnTo>
                    <a:cubicBezTo>
                      <a:pt x="1042233" y="1256897"/>
                      <a:pt x="1067111" y="1187033"/>
                      <a:pt x="1115343" y="1134448"/>
                    </a:cubicBezTo>
                    <a:cubicBezTo>
                      <a:pt x="1170975" y="1073710"/>
                      <a:pt x="1251559" y="1042182"/>
                      <a:pt x="1333631" y="1048989"/>
                    </a:cubicBezTo>
                    <a:close/>
                    <a:moveTo>
                      <a:pt x="0" y="1048978"/>
                    </a:moveTo>
                    <a:lnTo>
                      <a:pt x="511814" y="1048978"/>
                    </a:lnTo>
                    <a:cubicBezTo>
                      <a:pt x="593893" y="1042171"/>
                      <a:pt x="674485" y="1073699"/>
                      <a:pt x="730122" y="1134437"/>
                    </a:cubicBezTo>
                    <a:cubicBezTo>
                      <a:pt x="778358" y="1187022"/>
                      <a:pt x="803238" y="1256885"/>
                      <a:pt x="799110" y="1328133"/>
                    </a:cubicBezTo>
                    <a:lnTo>
                      <a:pt x="799110" y="1850015"/>
                    </a:lnTo>
                    <a:cubicBezTo>
                      <a:pt x="594414" y="1849866"/>
                      <a:pt x="397603" y="1771176"/>
                      <a:pt x="249250" y="1630139"/>
                    </a:cubicBezTo>
                    <a:cubicBezTo>
                      <a:pt x="90038" y="1478743"/>
                      <a:pt x="-74" y="1268667"/>
                      <a:pt x="0" y="1048978"/>
                    </a:cubicBezTo>
                    <a:close/>
                    <a:moveTo>
                      <a:pt x="1046362" y="11"/>
                    </a:moveTo>
                    <a:cubicBezTo>
                      <a:pt x="1250184" y="2629"/>
                      <a:pt x="1445527" y="82142"/>
                      <a:pt x="1593270" y="222617"/>
                    </a:cubicBezTo>
                    <a:cubicBezTo>
                      <a:pt x="1751947" y="373489"/>
                      <a:pt x="1842906" y="582108"/>
                      <a:pt x="1845472" y="801049"/>
                    </a:cubicBezTo>
                    <a:lnTo>
                      <a:pt x="1333631" y="801049"/>
                    </a:lnTo>
                    <a:cubicBezTo>
                      <a:pt x="1251560" y="807855"/>
                      <a:pt x="1170976" y="776327"/>
                      <a:pt x="1115344" y="715589"/>
                    </a:cubicBezTo>
                    <a:cubicBezTo>
                      <a:pt x="1067113" y="663004"/>
                      <a:pt x="1042235" y="593141"/>
                      <a:pt x="1046362" y="521893"/>
                    </a:cubicBezTo>
                    <a:close/>
                    <a:moveTo>
                      <a:pt x="801283" y="0"/>
                    </a:moveTo>
                    <a:lnTo>
                      <a:pt x="801283" y="521883"/>
                    </a:lnTo>
                    <a:cubicBezTo>
                      <a:pt x="805411" y="593131"/>
                      <a:pt x="780532" y="662994"/>
                      <a:pt x="732301" y="715579"/>
                    </a:cubicBezTo>
                    <a:cubicBezTo>
                      <a:pt x="676669" y="776317"/>
                      <a:pt x="596084" y="807845"/>
                      <a:pt x="514012" y="801039"/>
                    </a:cubicBezTo>
                    <a:lnTo>
                      <a:pt x="2167" y="801039"/>
                    </a:lnTo>
                    <a:cubicBezTo>
                      <a:pt x="2502" y="579854"/>
                      <a:pt x="94020" y="368580"/>
                      <a:pt x="255189" y="217071"/>
                    </a:cubicBezTo>
                    <a:cubicBezTo>
                      <a:pt x="403082" y="78054"/>
                      <a:pt x="598315" y="449"/>
                      <a:pt x="801283" y="0"/>
                    </a:cubicBezTo>
                    <a:close/>
                  </a:path>
                </a:pathLst>
              </a:custGeom>
              <a:blipFill>
                <a:blip r:embed="rId3"/>
                <a:stretch>
                  <a:fillRect l="-25740" t="1251" r="-29220" b="-1251"/>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sz="135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7" name="ComponentBackground1">
                <a:extLst>
                  <a:ext uri="{FF2B5EF4-FFF2-40B4-BE49-F238E27FC236}">
                    <a16:creationId xmlns:a16="http://schemas.microsoft.com/office/drawing/2014/main" id="{0D0EDDA5-E059-FFC9-03C0-E8E39D5E229C}"/>
                  </a:ext>
                </a:extLst>
              </p:cNvPr>
              <p:cNvSpPr/>
              <p:nvPr/>
            </p:nvSpPr>
            <p:spPr>
              <a:xfrm>
                <a:off x="3096824" y="2023031"/>
                <a:ext cx="1382669" cy="1297929"/>
              </a:xfrm>
              <a:custGeom>
                <a:avLst/>
                <a:gdLst/>
                <a:ahLst/>
                <a:cxnLst>
                  <a:cxn ang="0">
                    <a:pos x="wd2" y="hd2"/>
                  </a:cxn>
                  <a:cxn ang="5400000">
                    <a:pos x="wd2" y="hd2"/>
                  </a:cxn>
                  <a:cxn ang="10800000">
                    <a:pos x="wd2" y="hd2"/>
                  </a:cxn>
                  <a:cxn ang="16200000">
                    <a:pos x="wd2" y="hd2"/>
                  </a:cxn>
                </a:cxnLst>
                <a:rect l="0" t="0" r="r" b="b"/>
                <a:pathLst>
                  <a:path w="21472" h="21560" extrusionOk="0">
                    <a:moveTo>
                      <a:pt x="21468" y="11606"/>
                    </a:moveTo>
                    <a:lnTo>
                      <a:pt x="21468" y="3088"/>
                    </a:lnTo>
                    <a:cubicBezTo>
                      <a:pt x="21502" y="2381"/>
                      <a:pt x="21295" y="1685"/>
                      <a:pt x="20885" y="1129"/>
                    </a:cubicBezTo>
                    <a:cubicBezTo>
                      <a:pt x="20332" y="379"/>
                      <a:pt x="19476" y="-40"/>
                      <a:pt x="18584" y="3"/>
                    </a:cubicBezTo>
                    <a:lnTo>
                      <a:pt x="13083" y="3"/>
                    </a:lnTo>
                    <a:cubicBezTo>
                      <a:pt x="12215" y="-2"/>
                      <a:pt x="11362" y="249"/>
                      <a:pt x="10619" y="729"/>
                    </a:cubicBezTo>
                    <a:cubicBezTo>
                      <a:pt x="9987" y="1135"/>
                      <a:pt x="9453" y="1695"/>
                      <a:pt x="9061" y="2362"/>
                    </a:cubicBezTo>
                    <a:lnTo>
                      <a:pt x="303" y="18656"/>
                    </a:lnTo>
                    <a:cubicBezTo>
                      <a:pt x="-48" y="19208"/>
                      <a:pt x="-98" y="19918"/>
                      <a:pt x="171" y="20520"/>
                    </a:cubicBezTo>
                    <a:cubicBezTo>
                      <a:pt x="421" y="21079"/>
                      <a:pt x="913" y="21468"/>
                      <a:pt x="1485" y="21560"/>
                    </a:cubicBezTo>
                    <a:lnTo>
                      <a:pt x="12270" y="21560"/>
                    </a:lnTo>
                    <a:cubicBezTo>
                      <a:pt x="12281" y="18946"/>
                      <a:pt x="13248" y="16441"/>
                      <a:pt x="14964" y="14581"/>
                    </a:cubicBezTo>
                    <a:cubicBezTo>
                      <a:pt x="16684" y="12716"/>
                      <a:pt x="19019" y="11648"/>
                      <a:pt x="21468" y="11606"/>
                    </a:cubicBezTo>
                    <a:close/>
                  </a:path>
                </a:pathLst>
              </a:custGeom>
              <a:solidFill>
                <a:srgbClr val="696CF3"/>
              </a:solidFill>
              <a:ln w="12700">
                <a:miter lim="400000"/>
              </a:ln>
            </p:spPr>
            <p:txBody>
              <a:bodyPr wrap="square" lIns="68580" tIns="34290" rIns="68580" bIns="3429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1"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1" name="Number1">
                <a:extLst>
                  <a:ext uri="{FF2B5EF4-FFF2-40B4-BE49-F238E27FC236}">
                    <a16:creationId xmlns:a16="http://schemas.microsoft.com/office/drawing/2014/main" id="{7F57AA88-A5FE-CA6A-29DB-E8C58FDC5CA1}"/>
                  </a:ext>
                </a:extLst>
              </p:cNvPr>
              <p:cNvSpPr/>
              <p:nvPr/>
            </p:nvSpPr>
            <p:spPr>
              <a:xfrm>
                <a:off x="3733298" y="2233374"/>
                <a:ext cx="538907" cy="486383"/>
              </a:xfrm>
              <a:prstGeom prst="rect">
                <a:avLst/>
              </a:prstGeom>
              <a:ln w="12700">
                <a:miter lim="400000"/>
              </a:ln>
              <a:extLst>
                <a:ext uri="{C572A759-6A51-4108-AA02-DFA0A04FC94B}">
                  <ma14:wrappingTextBoxFlag xmlns:lc="http://schemas.openxmlformats.org/drawingml/2006/lockedCanvas"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68580" tIns="34290" rIns="68580" bIns="34290" anchor="ctr">
                <a:normAutofit fontScale="92500"/>
              </a:bodyPr>
              <a:lstStyle>
                <a:lvl1pPr algn="r">
                  <a:defRPr sz="5500" cap="none">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sz="27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01</a:t>
                </a:r>
              </a:p>
            </p:txBody>
          </p:sp>
          <p:sp>
            <p:nvSpPr>
              <p:cNvPr id="18" name="ComponentBackground2">
                <a:extLst>
                  <a:ext uri="{FF2B5EF4-FFF2-40B4-BE49-F238E27FC236}">
                    <a16:creationId xmlns:a16="http://schemas.microsoft.com/office/drawing/2014/main" id="{3517A235-B09C-3448-4EC5-ACAFA0C18EFC}"/>
                  </a:ext>
                </a:extLst>
              </p:cNvPr>
              <p:cNvSpPr/>
              <p:nvPr/>
            </p:nvSpPr>
            <p:spPr>
              <a:xfrm>
                <a:off x="4664483" y="2023032"/>
                <a:ext cx="1382695" cy="1297930"/>
              </a:xfrm>
              <a:custGeom>
                <a:avLst/>
                <a:gdLst/>
                <a:ahLst/>
                <a:cxnLst>
                  <a:cxn ang="0">
                    <a:pos x="wd2" y="hd2"/>
                  </a:cxn>
                  <a:cxn ang="5400000">
                    <a:pos x="wd2" y="hd2"/>
                  </a:cxn>
                  <a:cxn ang="10800000">
                    <a:pos x="wd2" y="hd2"/>
                  </a:cxn>
                  <a:cxn ang="16200000">
                    <a:pos x="wd2" y="hd2"/>
                  </a:cxn>
                </a:cxnLst>
                <a:rect l="0" t="0" r="r" b="b"/>
                <a:pathLst>
                  <a:path w="21472" h="21560" extrusionOk="0">
                    <a:moveTo>
                      <a:pt x="4" y="11606"/>
                    </a:moveTo>
                    <a:lnTo>
                      <a:pt x="4" y="3088"/>
                    </a:lnTo>
                    <a:cubicBezTo>
                      <a:pt x="-30" y="2381"/>
                      <a:pt x="177" y="1685"/>
                      <a:pt x="587" y="1129"/>
                    </a:cubicBezTo>
                    <a:cubicBezTo>
                      <a:pt x="1140" y="379"/>
                      <a:pt x="1996" y="-40"/>
                      <a:pt x="2888" y="3"/>
                    </a:cubicBezTo>
                    <a:lnTo>
                      <a:pt x="8389" y="3"/>
                    </a:lnTo>
                    <a:cubicBezTo>
                      <a:pt x="9257" y="-2"/>
                      <a:pt x="10110" y="249"/>
                      <a:pt x="10853" y="729"/>
                    </a:cubicBezTo>
                    <a:cubicBezTo>
                      <a:pt x="11485" y="1135"/>
                      <a:pt x="12019" y="1695"/>
                      <a:pt x="12411" y="2362"/>
                    </a:cubicBezTo>
                    <a:lnTo>
                      <a:pt x="21169" y="18656"/>
                    </a:lnTo>
                    <a:cubicBezTo>
                      <a:pt x="21520" y="19208"/>
                      <a:pt x="21570" y="19918"/>
                      <a:pt x="21301" y="20520"/>
                    </a:cubicBezTo>
                    <a:cubicBezTo>
                      <a:pt x="21051" y="21079"/>
                      <a:pt x="20559" y="21468"/>
                      <a:pt x="19987" y="21560"/>
                    </a:cubicBezTo>
                    <a:lnTo>
                      <a:pt x="9202" y="21560"/>
                    </a:lnTo>
                    <a:cubicBezTo>
                      <a:pt x="9191" y="18946"/>
                      <a:pt x="8224" y="16441"/>
                      <a:pt x="6508" y="14581"/>
                    </a:cubicBezTo>
                    <a:cubicBezTo>
                      <a:pt x="4788" y="12716"/>
                      <a:pt x="2453" y="11648"/>
                      <a:pt x="4" y="11606"/>
                    </a:cubicBezTo>
                    <a:close/>
                  </a:path>
                </a:pathLst>
              </a:custGeom>
              <a:solidFill>
                <a:srgbClr val="E44B4E"/>
              </a:solidFill>
              <a:ln w="12700">
                <a:miter lim="400000"/>
              </a:ln>
            </p:spPr>
            <p:txBody>
              <a:bodyPr wrap="square" lIns="68580" tIns="34290" rIns="68580" bIns="3429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1"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2" name="Number2">
                <a:extLst>
                  <a:ext uri="{FF2B5EF4-FFF2-40B4-BE49-F238E27FC236}">
                    <a16:creationId xmlns:a16="http://schemas.microsoft.com/office/drawing/2014/main" id="{0B0E1D47-DCA3-AD46-CB80-0CCE437C8295}"/>
                  </a:ext>
                </a:extLst>
              </p:cNvPr>
              <p:cNvSpPr/>
              <p:nvPr/>
            </p:nvSpPr>
            <p:spPr>
              <a:xfrm>
                <a:off x="4871772" y="2233375"/>
                <a:ext cx="538906" cy="486384"/>
              </a:xfrm>
              <a:prstGeom prst="rect">
                <a:avLst/>
              </a:prstGeom>
              <a:ln w="12700">
                <a:miter lim="400000"/>
              </a:ln>
              <a:extLst>
                <a:ext uri="{C572A759-6A51-4108-AA02-DFA0A04FC94B}">
                  <ma14:wrappingTextBoxFlag xmlns:lc="http://schemas.openxmlformats.org/drawingml/2006/lockedCanvas"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68580" tIns="34290" rIns="68580" bIns="34290" anchor="ctr">
                <a:normAutofit fontScale="92500"/>
              </a:bodyPr>
              <a:lstStyle>
                <a:lvl1pPr>
                  <a:defRPr sz="5500" cap="none">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27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02</a:t>
                </a:r>
              </a:p>
            </p:txBody>
          </p:sp>
          <p:sp>
            <p:nvSpPr>
              <p:cNvPr id="20" name="ComponentBackground3">
                <a:extLst>
                  <a:ext uri="{FF2B5EF4-FFF2-40B4-BE49-F238E27FC236}">
                    <a16:creationId xmlns:a16="http://schemas.microsoft.com/office/drawing/2014/main" id="{14BDE900-54BC-BDF5-B984-16EFE78178E2}"/>
                  </a:ext>
                </a:extLst>
              </p:cNvPr>
              <p:cNvSpPr/>
              <p:nvPr/>
            </p:nvSpPr>
            <p:spPr>
              <a:xfrm rot="10800000">
                <a:off x="3096823" y="3506065"/>
                <a:ext cx="1382694" cy="1297930"/>
              </a:xfrm>
              <a:custGeom>
                <a:avLst/>
                <a:gdLst/>
                <a:ahLst/>
                <a:cxnLst>
                  <a:cxn ang="0">
                    <a:pos x="wd2" y="hd2"/>
                  </a:cxn>
                  <a:cxn ang="5400000">
                    <a:pos x="wd2" y="hd2"/>
                  </a:cxn>
                  <a:cxn ang="10800000">
                    <a:pos x="wd2" y="hd2"/>
                  </a:cxn>
                  <a:cxn ang="16200000">
                    <a:pos x="wd2" y="hd2"/>
                  </a:cxn>
                </a:cxnLst>
                <a:rect l="0" t="0" r="r" b="b"/>
                <a:pathLst>
                  <a:path w="21472" h="21560" extrusionOk="0">
                    <a:moveTo>
                      <a:pt x="4" y="11606"/>
                    </a:moveTo>
                    <a:lnTo>
                      <a:pt x="4" y="3088"/>
                    </a:lnTo>
                    <a:cubicBezTo>
                      <a:pt x="-30" y="2381"/>
                      <a:pt x="177" y="1685"/>
                      <a:pt x="587" y="1129"/>
                    </a:cubicBezTo>
                    <a:cubicBezTo>
                      <a:pt x="1140" y="379"/>
                      <a:pt x="1996" y="-40"/>
                      <a:pt x="2888" y="3"/>
                    </a:cubicBezTo>
                    <a:lnTo>
                      <a:pt x="8389" y="3"/>
                    </a:lnTo>
                    <a:cubicBezTo>
                      <a:pt x="9257" y="-2"/>
                      <a:pt x="10110" y="249"/>
                      <a:pt x="10853" y="729"/>
                    </a:cubicBezTo>
                    <a:cubicBezTo>
                      <a:pt x="11485" y="1135"/>
                      <a:pt x="12019" y="1695"/>
                      <a:pt x="12411" y="2362"/>
                    </a:cubicBezTo>
                    <a:lnTo>
                      <a:pt x="21169" y="18656"/>
                    </a:lnTo>
                    <a:cubicBezTo>
                      <a:pt x="21520" y="19208"/>
                      <a:pt x="21570" y="19918"/>
                      <a:pt x="21301" y="20520"/>
                    </a:cubicBezTo>
                    <a:cubicBezTo>
                      <a:pt x="21051" y="21079"/>
                      <a:pt x="20559" y="21468"/>
                      <a:pt x="19987" y="21560"/>
                    </a:cubicBezTo>
                    <a:lnTo>
                      <a:pt x="9202" y="21560"/>
                    </a:lnTo>
                    <a:cubicBezTo>
                      <a:pt x="9191" y="18946"/>
                      <a:pt x="8224" y="16441"/>
                      <a:pt x="6508" y="14581"/>
                    </a:cubicBezTo>
                    <a:cubicBezTo>
                      <a:pt x="4788" y="12716"/>
                      <a:pt x="2453" y="11648"/>
                      <a:pt x="4" y="11606"/>
                    </a:cubicBezTo>
                    <a:close/>
                  </a:path>
                </a:pathLst>
              </a:custGeom>
              <a:solidFill>
                <a:srgbClr val="E44B4E"/>
              </a:solidFill>
              <a:ln w="12700">
                <a:miter lim="400000"/>
              </a:ln>
            </p:spPr>
            <p:txBody>
              <a:bodyPr wrap="square" lIns="68580" tIns="34290" rIns="68580" bIns="3429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1" sz="24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3" name="Number3">
                <a:extLst>
                  <a:ext uri="{FF2B5EF4-FFF2-40B4-BE49-F238E27FC236}">
                    <a16:creationId xmlns:a16="http://schemas.microsoft.com/office/drawing/2014/main" id="{13D0D5EB-B319-99F4-FB5C-2DD61EAA366A}"/>
                  </a:ext>
                </a:extLst>
              </p:cNvPr>
              <p:cNvSpPr/>
              <p:nvPr/>
            </p:nvSpPr>
            <p:spPr>
              <a:xfrm>
                <a:off x="3733322" y="4107268"/>
                <a:ext cx="538906" cy="486384"/>
              </a:xfrm>
              <a:prstGeom prst="rect">
                <a:avLst/>
              </a:prstGeom>
              <a:ln w="12700">
                <a:miter lim="400000"/>
              </a:ln>
              <a:extLst>
                <a:ext uri="{C572A759-6A51-4108-AA02-DFA0A04FC94B}">
                  <ma14:wrappingTextBoxFlag xmlns:lc="http://schemas.openxmlformats.org/drawingml/2006/lockedCanvas"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68580" tIns="34290" rIns="68580" bIns="34290" anchor="ctr">
                <a:normAutofit fontScale="92500"/>
              </a:bodyPr>
              <a:lstStyle>
                <a:lvl1pPr algn="r">
                  <a:defRPr sz="5500" cap="none">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sz="27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04</a:t>
                </a:r>
              </a:p>
            </p:txBody>
          </p:sp>
          <p:sp>
            <p:nvSpPr>
              <p:cNvPr id="19" name="ComponentBackground4">
                <a:extLst>
                  <a:ext uri="{FF2B5EF4-FFF2-40B4-BE49-F238E27FC236}">
                    <a16:creationId xmlns:a16="http://schemas.microsoft.com/office/drawing/2014/main" id="{EE08BF8C-B21E-C265-D1FC-D299A5EB3CE9}"/>
                  </a:ext>
                </a:extLst>
              </p:cNvPr>
              <p:cNvSpPr/>
              <p:nvPr/>
            </p:nvSpPr>
            <p:spPr>
              <a:xfrm rot="10800000">
                <a:off x="4664509" y="3506068"/>
                <a:ext cx="1382669" cy="1297930"/>
              </a:xfrm>
              <a:custGeom>
                <a:avLst/>
                <a:gdLst/>
                <a:ahLst/>
                <a:cxnLst>
                  <a:cxn ang="0">
                    <a:pos x="wd2" y="hd2"/>
                  </a:cxn>
                  <a:cxn ang="5400000">
                    <a:pos x="wd2" y="hd2"/>
                  </a:cxn>
                  <a:cxn ang="10800000">
                    <a:pos x="wd2" y="hd2"/>
                  </a:cxn>
                  <a:cxn ang="16200000">
                    <a:pos x="wd2" y="hd2"/>
                  </a:cxn>
                </a:cxnLst>
                <a:rect l="0" t="0" r="r" b="b"/>
                <a:pathLst>
                  <a:path w="21472" h="21560" extrusionOk="0">
                    <a:moveTo>
                      <a:pt x="21468" y="11606"/>
                    </a:moveTo>
                    <a:lnTo>
                      <a:pt x="21468" y="3088"/>
                    </a:lnTo>
                    <a:cubicBezTo>
                      <a:pt x="21502" y="2381"/>
                      <a:pt x="21295" y="1685"/>
                      <a:pt x="20885" y="1129"/>
                    </a:cubicBezTo>
                    <a:cubicBezTo>
                      <a:pt x="20332" y="379"/>
                      <a:pt x="19476" y="-40"/>
                      <a:pt x="18584" y="3"/>
                    </a:cubicBezTo>
                    <a:lnTo>
                      <a:pt x="13083" y="3"/>
                    </a:lnTo>
                    <a:cubicBezTo>
                      <a:pt x="12215" y="-2"/>
                      <a:pt x="11362" y="249"/>
                      <a:pt x="10619" y="729"/>
                    </a:cubicBezTo>
                    <a:cubicBezTo>
                      <a:pt x="9987" y="1135"/>
                      <a:pt x="9453" y="1695"/>
                      <a:pt x="9061" y="2362"/>
                    </a:cubicBezTo>
                    <a:lnTo>
                      <a:pt x="303" y="18656"/>
                    </a:lnTo>
                    <a:cubicBezTo>
                      <a:pt x="-48" y="19208"/>
                      <a:pt x="-98" y="19918"/>
                      <a:pt x="171" y="20520"/>
                    </a:cubicBezTo>
                    <a:cubicBezTo>
                      <a:pt x="421" y="21079"/>
                      <a:pt x="913" y="21468"/>
                      <a:pt x="1485" y="21560"/>
                    </a:cubicBezTo>
                    <a:lnTo>
                      <a:pt x="12270" y="21560"/>
                    </a:lnTo>
                    <a:cubicBezTo>
                      <a:pt x="12281" y="18946"/>
                      <a:pt x="13248" y="16441"/>
                      <a:pt x="14964" y="14581"/>
                    </a:cubicBezTo>
                    <a:cubicBezTo>
                      <a:pt x="16684" y="12716"/>
                      <a:pt x="19019" y="11648"/>
                      <a:pt x="21468" y="11606"/>
                    </a:cubicBezTo>
                    <a:close/>
                  </a:path>
                </a:pathLst>
              </a:custGeom>
              <a:solidFill>
                <a:srgbClr val="696CF3"/>
              </a:solidFill>
              <a:ln w="12700">
                <a:miter lim="400000"/>
              </a:ln>
            </p:spPr>
            <p:txBody>
              <a:bodyPr wrap="square" lIns="68580" tIns="34290" rIns="68580" bIns="3429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1"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4" name="Number4">
                <a:extLst>
                  <a:ext uri="{FF2B5EF4-FFF2-40B4-BE49-F238E27FC236}">
                    <a16:creationId xmlns:a16="http://schemas.microsoft.com/office/drawing/2014/main" id="{70E8F571-07EB-E8C1-9DDB-6EB960C611D4}"/>
                  </a:ext>
                </a:extLst>
              </p:cNvPr>
              <p:cNvSpPr/>
              <p:nvPr/>
            </p:nvSpPr>
            <p:spPr>
              <a:xfrm>
                <a:off x="4871797" y="4107271"/>
                <a:ext cx="538906" cy="486384"/>
              </a:xfrm>
              <a:prstGeom prst="rect">
                <a:avLst/>
              </a:prstGeom>
              <a:ln w="12700">
                <a:miter lim="400000"/>
              </a:ln>
              <a:extLst>
                <a:ext uri="{C572A759-6A51-4108-AA02-DFA0A04FC94B}">
                  <ma14:wrappingTextBoxFlag xmlns:lc="http://schemas.openxmlformats.org/drawingml/2006/lockedCanvas"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68580" tIns="34290" rIns="68580" bIns="34290" anchor="ctr">
                <a:normAutofit fontScale="92500"/>
              </a:bodyPr>
              <a:lstStyle>
                <a:lvl1pPr>
                  <a:defRPr sz="5500" cap="none">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27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03</a:t>
                </a:r>
              </a:p>
            </p:txBody>
          </p:sp>
        </p:grpSp>
        <p:sp>
          <p:nvSpPr>
            <p:cNvPr id="8" name="Text4">
              <a:extLst>
                <a:ext uri="{FF2B5EF4-FFF2-40B4-BE49-F238E27FC236}">
                  <a16:creationId xmlns:a16="http://schemas.microsoft.com/office/drawing/2014/main" id="{5F8FFF75-0B61-DCB3-FFB6-75CB6349F32B}"/>
                </a:ext>
              </a:extLst>
            </p:cNvPr>
            <p:cNvSpPr/>
            <p:nvPr/>
          </p:nvSpPr>
          <p:spPr bwMode="auto">
            <a:xfrm>
              <a:off x="6047178" y="3946930"/>
              <a:ext cx="2601497" cy="9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128588" marR="0" lvl="0" indent="-128588" algn="l" defTabSz="914377"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空气能热水机组（超低温、常温、低温）</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128588" marR="0" lvl="0" indent="-128588" algn="l" defTabSz="914377"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空气能泳池机组</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128588" marR="0" lvl="0" indent="-128588" algn="l" defTabSz="914377"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空气能三联供</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9" name="Bullet4">
              <a:extLst>
                <a:ext uri="{FF2B5EF4-FFF2-40B4-BE49-F238E27FC236}">
                  <a16:creationId xmlns:a16="http://schemas.microsoft.com/office/drawing/2014/main" id="{FC1E98CC-C5E3-B3B2-83E3-7A25B1845DA8}"/>
                </a:ext>
              </a:extLst>
            </p:cNvPr>
            <p:cNvSpPr txBox="1"/>
            <p:nvPr/>
          </p:nvSpPr>
          <p:spPr bwMode="auto">
            <a:xfrm>
              <a:off x="6047178" y="3377334"/>
              <a:ext cx="2601497" cy="54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b"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1" lang="zh-CN" altLang="en-US" sz="1350" b="1" i="1"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热水</a:t>
              </a:r>
              <a:endParaRPr kumimoji="1" lang="en-US" altLang="zh-CN" sz="1350" b="1" i="1"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endParaRPr>
            </a:p>
          </p:txBody>
        </p:sp>
      </p:grpSp>
      <p:sp>
        <p:nvSpPr>
          <p:cNvPr id="2" name="标题 1">
            <a:extLst>
              <a:ext uri="{FF2B5EF4-FFF2-40B4-BE49-F238E27FC236}">
                <a16:creationId xmlns:a16="http://schemas.microsoft.com/office/drawing/2014/main" id="{EA5DCB08-D5C7-DCE8-11E9-CE2D9893004A}"/>
              </a:ext>
            </a:extLst>
          </p:cNvPr>
          <p:cNvSpPr>
            <a:spLocks noGrp="1"/>
          </p:cNvSpPr>
          <p:nvPr>
            <p:ph type="title"/>
          </p:nvPr>
        </p:nvSpPr>
        <p:spPr/>
        <p:txBody>
          <a:bodyPr/>
          <a:lstStyle/>
          <a:p>
            <a:r>
              <a:rPr lang="zh-CN" altLang="en-US" sz="2000" i="0" u="none" dirty="0">
                <a:solidFill>
                  <a:schemeClr val="tx1"/>
                </a:solidFill>
              </a:rPr>
              <a:t>丰富的原研</a:t>
            </a:r>
            <a:r>
              <a:rPr lang="zh-CN" altLang="en-US" i="0" u="none" dirty="0">
                <a:solidFill>
                  <a:schemeClr val="tx1"/>
                </a:solidFill>
              </a:rPr>
              <a:t>设备</a:t>
            </a:r>
            <a:r>
              <a:rPr lang="zh-CN" altLang="en-US" sz="2000" i="0" u="none" dirty="0">
                <a:solidFill>
                  <a:schemeClr val="tx1"/>
                </a:solidFill>
              </a:rPr>
              <a:t>，满足客户多领域需求</a:t>
            </a:r>
            <a:endParaRPr lang="zh-CN" altLang="en-US" sz="2000" dirty="0"/>
          </a:p>
        </p:txBody>
      </p:sp>
      <p:sp>
        <p:nvSpPr>
          <p:cNvPr id="4" name="内容占位符 3">
            <a:extLst>
              <a:ext uri="{FF2B5EF4-FFF2-40B4-BE49-F238E27FC236}">
                <a16:creationId xmlns:a16="http://schemas.microsoft.com/office/drawing/2014/main" id="{53C742E4-F804-46E9-A1C6-A94E1521D39F}"/>
              </a:ext>
            </a:extLst>
          </p:cNvPr>
          <p:cNvSpPr>
            <a:spLocks noGrp="1"/>
          </p:cNvSpPr>
          <p:nvPr>
            <p:ph idx="1"/>
          </p:nvPr>
        </p:nvSpPr>
        <p:spPr>
          <a:xfrm>
            <a:off x="473706" y="891750"/>
            <a:ext cx="8439494" cy="915870"/>
          </a:xfrm>
        </p:spPr>
        <p:txBody>
          <a:bodyPr>
            <a:normAutofit/>
          </a:bodyPr>
          <a:lstStyle/>
          <a:p>
            <a:pPr marL="0" indent="0" defTabSz="685800" fontAlgn="auto">
              <a:spcBef>
                <a:spcPts val="750"/>
              </a:spcBef>
              <a:spcAft>
                <a:spcPts val="0"/>
              </a:spcAft>
              <a:buClrTx/>
              <a:buNone/>
            </a:pPr>
            <a:r>
              <a:rPr lang="en-US" altLang="zh-CN" sz="1200" b="1" spc="150" dirty="0">
                <a:solidFill>
                  <a:schemeClr val="tx1"/>
                </a:solidFill>
                <a:sym typeface="+mn-ea"/>
              </a:rPr>
              <a:t>2</a:t>
            </a:r>
            <a:r>
              <a:rPr lang="zh-CN" altLang="en-US" sz="1200" b="1" spc="150" dirty="0">
                <a:solidFill>
                  <a:schemeClr val="tx1"/>
                </a:solidFill>
                <a:sym typeface="+mn-ea"/>
              </a:rPr>
              <a:t>大煤改电清洁能源系列</a:t>
            </a:r>
            <a:r>
              <a:rPr lang="zh-CN" altLang="en-US" sz="1200" spc="150" dirty="0">
                <a:solidFill>
                  <a:schemeClr val="tx1"/>
                </a:solidFill>
                <a:sym typeface="+mn-ea"/>
              </a:rPr>
              <a:t>：超低温变频空气源热泵系列、超导高能量系列；</a:t>
            </a:r>
            <a:endParaRPr lang="en-US" altLang="zh-CN" sz="1200" spc="150" dirty="0">
              <a:solidFill>
                <a:schemeClr val="tx1"/>
              </a:solidFill>
              <a:sym typeface="+mn-ea"/>
            </a:endParaRPr>
          </a:p>
          <a:p>
            <a:pPr marL="0" indent="0" defTabSz="685800" fontAlgn="auto">
              <a:spcBef>
                <a:spcPts val="750"/>
              </a:spcBef>
              <a:spcAft>
                <a:spcPts val="0"/>
              </a:spcAft>
              <a:buClrTx/>
              <a:buNone/>
            </a:pPr>
            <a:r>
              <a:rPr lang="en-US" altLang="zh-CN" sz="1200" b="1" spc="150" dirty="0">
                <a:solidFill>
                  <a:schemeClr val="tx1"/>
                </a:solidFill>
                <a:sym typeface="+mn-ea"/>
              </a:rPr>
              <a:t>5</a:t>
            </a:r>
            <a:r>
              <a:rPr lang="zh-CN" altLang="en-US" sz="1200" b="1" spc="150" dirty="0">
                <a:solidFill>
                  <a:schemeClr val="tx1"/>
                </a:solidFill>
                <a:sym typeface="+mn-ea"/>
              </a:rPr>
              <a:t>大自主研发生产设备</a:t>
            </a:r>
            <a:r>
              <a:rPr lang="zh-CN" altLang="en-US" sz="1200" spc="150" dirty="0">
                <a:solidFill>
                  <a:schemeClr val="tx1"/>
                </a:solidFill>
                <a:sym typeface="+mn-ea"/>
              </a:rPr>
              <a:t>：电磁锅炉、半导体锅炉、蓄热锅炉、磁风机、烘干机等；</a:t>
            </a:r>
            <a:endParaRPr lang="en-US" altLang="zh-CN" sz="1200" spc="150" dirty="0">
              <a:solidFill>
                <a:schemeClr val="tx1"/>
              </a:solidFill>
              <a:sym typeface="+mn-ea"/>
            </a:endParaRPr>
          </a:p>
          <a:p>
            <a:pPr marL="0" indent="0" defTabSz="685800">
              <a:spcBef>
                <a:spcPts val="750"/>
              </a:spcBef>
              <a:buClrTx/>
              <a:buNone/>
            </a:pPr>
            <a:r>
              <a:rPr lang="en-US" altLang="zh-CN" sz="1200" b="1" spc="150" dirty="0">
                <a:solidFill>
                  <a:schemeClr val="tx1"/>
                </a:solidFill>
                <a:sym typeface="+mn-ea"/>
              </a:rPr>
              <a:t>4</a:t>
            </a:r>
            <a:r>
              <a:rPr lang="zh-CN" altLang="en-US" sz="1200" b="1" spc="150" dirty="0">
                <a:solidFill>
                  <a:schemeClr val="tx1"/>
                </a:solidFill>
                <a:sym typeface="+mn-ea"/>
              </a:rPr>
              <a:t>大领域满足客户需求</a:t>
            </a:r>
            <a:r>
              <a:rPr lang="zh-CN" altLang="en-US" sz="1200" spc="150" dirty="0">
                <a:solidFill>
                  <a:schemeClr val="tx1"/>
                </a:solidFill>
                <a:sym typeface="+mn-ea"/>
              </a:rPr>
              <a:t>：建筑采暖制冷、中央生活热水、泳池恒温除湿、工农业烘干等领域。</a:t>
            </a:r>
          </a:p>
        </p:txBody>
      </p:sp>
    </p:spTree>
    <p:extLst>
      <p:ext uri="{BB962C8B-B14F-4D97-AF65-F5344CB8AC3E}">
        <p14:creationId xmlns:p14="http://schemas.microsoft.com/office/powerpoint/2010/main" val="2029001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41B0D-0B4E-1CC4-7C74-E89460BDBCFF}"/>
            </a:ext>
          </a:extLst>
        </p:cNvPr>
        <p:cNvGrpSpPr/>
        <p:nvPr/>
      </p:nvGrpSpPr>
      <p:grpSpPr>
        <a:xfrm>
          <a:off x="0" y="0"/>
          <a:ext cx="0" cy="0"/>
          <a:chOff x="0" y="0"/>
          <a:chExt cx="0" cy="0"/>
        </a:xfrm>
      </p:grpSpPr>
      <p:sp>
        <p:nvSpPr>
          <p:cNvPr id="551" name="圆角矩形 1">
            <a:extLst>
              <a:ext uri="{FF2B5EF4-FFF2-40B4-BE49-F238E27FC236}">
                <a16:creationId xmlns:a16="http://schemas.microsoft.com/office/drawing/2014/main" id="{1B2B23AE-B14B-DC0D-B92A-A9AF461B9C8C}"/>
              </a:ext>
            </a:extLst>
          </p:cNvPr>
          <p:cNvSpPr/>
          <p:nvPr>
            <p:custDataLst>
              <p:tags r:id="rId1"/>
            </p:custDataLst>
          </p:nvPr>
        </p:nvSpPr>
        <p:spPr>
          <a:xfrm>
            <a:off x="467544" y="1105490"/>
            <a:ext cx="3960000" cy="3780000"/>
          </a:xfrm>
          <a:prstGeom prst="roundRect">
            <a:avLst>
              <a:gd name="adj" fmla="val 9965"/>
            </a:avLst>
          </a:prstGeom>
          <a:solidFill>
            <a:sysClr val="window" lastClr="FFFFFF">
              <a:lumMod val="100000"/>
            </a:sysClr>
          </a:solidFill>
          <a:ln w="12700" cap="flat" cmpd="sng" algn="ctr">
            <a:solidFill>
              <a:schemeClr val="bg1"/>
            </a:solidFill>
            <a:prstDash val="solid"/>
            <a:miter lim="800000"/>
          </a:ln>
          <a:effectLst>
            <a:outerShdw blurRad="495300" dist="266700" dir="2700000" sx="97000" sy="97000" algn="tl" rotWithShape="0">
              <a:sysClr val="window" lastClr="FFFFFF">
                <a:lumMod val="85000"/>
                <a:alpha val="40000"/>
              </a:sys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52" name="圆角矩形 3">
            <a:extLst>
              <a:ext uri="{FF2B5EF4-FFF2-40B4-BE49-F238E27FC236}">
                <a16:creationId xmlns:a16="http://schemas.microsoft.com/office/drawing/2014/main" id="{BEB68C30-0CB7-79B4-CD45-2233ACC6D9AE}"/>
              </a:ext>
            </a:extLst>
          </p:cNvPr>
          <p:cNvSpPr/>
          <p:nvPr>
            <p:custDataLst>
              <p:tags r:id="rId2"/>
            </p:custDataLst>
          </p:nvPr>
        </p:nvSpPr>
        <p:spPr>
          <a:xfrm>
            <a:off x="4716456" y="1105490"/>
            <a:ext cx="3960000" cy="3780000"/>
          </a:xfrm>
          <a:prstGeom prst="roundRect">
            <a:avLst>
              <a:gd name="adj" fmla="val 9965"/>
            </a:avLst>
          </a:prstGeom>
          <a:solidFill>
            <a:sysClr val="window" lastClr="FFFFFF">
              <a:lumMod val="100000"/>
            </a:sysClr>
          </a:solidFill>
          <a:ln w="12700" cap="flat" cmpd="sng" algn="ctr">
            <a:solidFill>
              <a:schemeClr val="bg1"/>
            </a:solidFill>
            <a:prstDash val="solid"/>
            <a:miter lim="800000"/>
          </a:ln>
          <a:effectLst>
            <a:outerShdw blurRad="495300" dist="266700" dir="2700000" sx="97000" sy="97000" algn="tl" rotWithShape="0">
              <a:sysClr val="window" lastClr="FFFFFF">
                <a:lumMod val="85000"/>
                <a:alpha val="40000"/>
              </a:sys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557" name="图片 556">
            <a:extLst>
              <a:ext uri="{FF2B5EF4-FFF2-40B4-BE49-F238E27FC236}">
                <a16:creationId xmlns:a16="http://schemas.microsoft.com/office/drawing/2014/main" id="{C65E551E-1904-4465-FE55-774D4672AB3D}"/>
              </a:ext>
            </a:extLst>
          </p:cNvPr>
          <p:cNvPicPr>
            <a:picLocks/>
          </p:cNvPicPr>
          <p:nvPr>
            <p:custDataLst>
              <p:tags r:id="rId3"/>
            </p:custDataLst>
          </p:nvPr>
        </p:nvPicPr>
        <p:blipFill>
          <a:blip r:embed="rId543"/>
          <a:stretch>
            <a:fillRect/>
          </a:stretch>
        </p:blipFill>
        <p:spPr>
          <a:xfrm>
            <a:off x="5148103" y="1491750"/>
            <a:ext cx="3312000" cy="1800000"/>
          </a:xfrm>
          <a:prstGeom prst="rect">
            <a:avLst/>
          </a:prstGeom>
        </p:spPr>
      </p:pic>
      <p:grpSp>
        <p:nvGrpSpPr>
          <p:cNvPr id="558" name="组合 557">
            <a:extLst>
              <a:ext uri="{FF2B5EF4-FFF2-40B4-BE49-F238E27FC236}">
                <a16:creationId xmlns:a16="http://schemas.microsoft.com/office/drawing/2014/main" id="{7139C8B2-EF86-BA4F-22BB-674C24044150}"/>
              </a:ext>
            </a:extLst>
          </p:cNvPr>
          <p:cNvGrpSpPr/>
          <p:nvPr/>
        </p:nvGrpSpPr>
        <p:grpSpPr>
          <a:xfrm>
            <a:off x="4932479" y="3339749"/>
            <a:ext cx="3600000" cy="1674353"/>
            <a:chOff x="5402" y="3594"/>
            <a:chExt cx="8398" cy="3612"/>
          </a:xfrm>
        </p:grpSpPr>
        <p:grpSp>
          <p:nvGrpSpPr>
            <p:cNvPr id="559" name="组合 558">
              <a:extLst>
                <a:ext uri="{FF2B5EF4-FFF2-40B4-BE49-F238E27FC236}">
                  <a16:creationId xmlns:a16="http://schemas.microsoft.com/office/drawing/2014/main" id="{E68EAEF7-72BF-CB8F-65F6-604643412A37}"/>
                </a:ext>
              </a:extLst>
            </p:cNvPr>
            <p:cNvGrpSpPr/>
            <p:nvPr/>
          </p:nvGrpSpPr>
          <p:grpSpPr>
            <a:xfrm>
              <a:off x="5402" y="3594"/>
              <a:ext cx="8398" cy="3612"/>
              <a:chOff x="5402" y="3594"/>
              <a:chExt cx="8398" cy="3612"/>
            </a:xfrm>
          </p:grpSpPr>
          <p:sp>
            <p:nvSpPr>
              <p:cNvPr id="561" name="Freeform 107">
                <a:extLst>
                  <a:ext uri="{FF2B5EF4-FFF2-40B4-BE49-F238E27FC236}">
                    <a16:creationId xmlns:a16="http://schemas.microsoft.com/office/drawing/2014/main" id="{71EA1EBD-C064-F795-FE15-36A056175AB9}"/>
                  </a:ext>
                </a:extLst>
              </p:cNvPr>
              <p:cNvSpPr>
                <a:spLocks noEditPoints="1"/>
              </p:cNvSpPr>
              <p:nvPr>
                <p:custDataLst>
                  <p:tags r:id="rId275"/>
                </p:custDataLst>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62" name="Freeform 108">
                <a:extLst>
                  <a:ext uri="{FF2B5EF4-FFF2-40B4-BE49-F238E27FC236}">
                    <a16:creationId xmlns:a16="http://schemas.microsoft.com/office/drawing/2014/main" id="{6C80D229-9522-1E40-E038-77F68ED35689}"/>
                  </a:ext>
                </a:extLst>
              </p:cNvPr>
              <p:cNvSpPr>
                <a:spLocks noEditPoints="1"/>
              </p:cNvSpPr>
              <p:nvPr>
                <p:custDataLst>
                  <p:tags r:id="rId276"/>
                </p:custDataLst>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63" name="Freeform 109">
                <a:extLst>
                  <a:ext uri="{FF2B5EF4-FFF2-40B4-BE49-F238E27FC236}">
                    <a16:creationId xmlns:a16="http://schemas.microsoft.com/office/drawing/2014/main" id="{08EBA91D-7A7F-C251-8725-267AF6FBD3A5}"/>
                  </a:ext>
                </a:extLst>
              </p:cNvPr>
              <p:cNvSpPr>
                <a:spLocks noEditPoints="1"/>
              </p:cNvSpPr>
              <p:nvPr>
                <p:custDataLst>
                  <p:tags r:id="rId277"/>
                </p:custDataLst>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64" name="Line 110">
                <a:extLst>
                  <a:ext uri="{FF2B5EF4-FFF2-40B4-BE49-F238E27FC236}">
                    <a16:creationId xmlns:a16="http://schemas.microsoft.com/office/drawing/2014/main" id="{3696C417-9D8B-2C73-2D2D-2BA85705BEB8}"/>
                  </a:ext>
                </a:extLst>
              </p:cNvPr>
              <p:cNvSpPr>
                <a:spLocks noChangeShapeType="1"/>
              </p:cNvSpPr>
              <p:nvPr>
                <p:custDataLst>
                  <p:tags r:id="rId278"/>
                </p:custDataLst>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65" name="Freeform 111">
                <a:extLst>
                  <a:ext uri="{FF2B5EF4-FFF2-40B4-BE49-F238E27FC236}">
                    <a16:creationId xmlns:a16="http://schemas.microsoft.com/office/drawing/2014/main" id="{CD95A6F8-528F-2100-AC83-F29DF24D39C9}"/>
                  </a:ext>
                </a:extLst>
              </p:cNvPr>
              <p:cNvSpPr/>
              <p:nvPr>
                <p:custDataLst>
                  <p:tags r:id="rId279"/>
                </p:custDataLst>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w="9525">
                <a:solidFill>
                  <a:srgbClr val="0000FF"/>
                </a:solidFill>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66" name="Oval 112">
                <a:extLst>
                  <a:ext uri="{FF2B5EF4-FFF2-40B4-BE49-F238E27FC236}">
                    <a16:creationId xmlns:a16="http://schemas.microsoft.com/office/drawing/2014/main" id="{DDAD7AD7-57B1-3E8C-8B00-A020820CEEB6}"/>
                  </a:ext>
                </a:extLst>
              </p:cNvPr>
              <p:cNvSpPr>
                <a:spLocks noChangeArrowheads="1"/>
              </p:cNvSpPr>
              <p:nvPr>
                <p:custDataLst>
                  <p:tags r:id="rId280"/>
                </p:custDataLst>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67" name="Oval 113">
                <a:extLst>
                  <a:ext uri="{FF2B5EF4-FFF2-40B4-BE49-F238E27FC236}">
                    <a16:creationId xmlns:a16="http://schemas.microsoft.com/office/drawing/2014/main" id="{33D06A7C-0E51-88FA-6F43-4F212CDD26E3}"/>
                  </a:ext>
                </a:extLst>
              </p:cNvPr>
              <p:cNvSpPr>
                <a:spLocks noChangeArrowheads="1"/>
              </p:cNvSpPr>
              <p:nvPr>
                <p:custDataLst>
                  <p:tags r:id="rId281"/>
                </p:custDataLst>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68" name="Oval 114">
                <a:extLst>
                  <a:ext uri="{FF2B5EF4-FFF2-40B4-BE49-F238E27FC236}">
                    <a16:creationId xmlns:a16="http://schemas.microsoft.com/office/drawing/2014/main" id="{29A9CA22-2011-BA4B-C91D-9AD9F97F1878}"/>
                  </a:ext>
                </a:extLst>
              </p:cNvPr>
              <p:cNvSpPr>
                <a:spLocks noChangeArrowheads="1"/>
              </p:cNvSpPr>
              <p:nvPr>
                <p:custDataLst>
                  <p:tags r:id="rId282"/>
                </p:custDataLst>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69" name="Oval 115">
                <a:extLst>
                  <a:ext uri="{FF2B5EF4-FFF2-40B4-BE49-F238E27FC236}">
                    <a16:creationId xmlns:a16="http://schemas.microsoft.com/office/drawing/2014/main" id="{F04FF709-8586-A231-EC48-B85F961BCD4C}"/>
                  </a:ext>
                </a:extLst>
              </p:cNvPr>
              <p:cNvSpPr>
                <a:spLocks noChangeArrowheads="1"/>
              </p:cNvSpPr>
              <p:nvPr>
                <p:custDataLst>
                  <p:tags r:id="rId283"/>
                </p:custDataLst>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70" name="Oval 116">
                <a:extLst>
                  <a:ext uri="{FF2B5EF4-FFF2-40B4-BE49-F238E27FC236}">
                    <a16:creationId xmlns:a16="http://schemas.microsoft.com/office/drawing/2014/main" id="{71F52B39-F406-8F66-3CBC-2AF706388887}"/>
                  </a:ext>
                </a:extLst>
              </p:cNvPr>
              <p:cNvSpPr>
                <a:spLocks noChangeArrowheads="1"/>
              </p:cNvSpPr>
              <p:nvPr>
                <p:custDataLst>
                  <p:tags r:id="rId284"/>
                </p:custDataLst>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71" name="Oval 117">
                <a:extLst>
                  <a:ext uri="{FF2B5EF4-FFF2-40B4-BE49-F238E27FC236}">
                    <a16:creationId xmlns:a16="http://schemas.microsoft.com/office/drawing/2014/main" id="{8CBBEAC2-58D6-E808-B811-C54D3DDB4A8F}"/>
                  </a:ext>
                </a:extLst>
              </p:cNvPr>
              <p:cNvSpPr>
                <a:spLocks noChangeArrowheads="1"/>
              </p:cNvSpPr>
              <p:nvPr>
                <p:custDataLst>
                  <p:tags r:id="rId285"/>
                </p:custDataLst>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72" name="Oval 118">
                <a:extLst>
                  <a:ext uri="{FF2B5EF4-FFF2-40B4-BE49-F238E27FC236}">
                    <a16:creationId xmlns:a16="http://schemas.microsoft.com/office/drawing/2014/main" id="{EDD3B2D5-1ED8-7B71-3B83-34A72B9BE1D9}"/>
                  </a:ext>
                </a:extLst>
              </p:cNvPr>
              <p:cNvSpPr>
                <a:spLocks noChangeArrowheads="1"/>
              </p:cNvSpPr>
              <p:nvPr>
                <p:custDataLst>
                  <p:tags r:id="rId286"/>
                </p:custDataLst>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73" name="Oval 119">
                <a:extLst>
                  <a:ext uri="{FF2B5EF4-FFF2-40B4-BE49-F238E27FC236}">
                    <a16:creationId xmlns:a16="http://schemas.microsoft.com/office/drawing/2014/main" id="{C07DE74E-DE4D-3702-5CF9-AA6884B59F18}"/>
                  </a:ext>
                </a:extLst>
              </p:cNvPr>
              <p:cNvSpPr>
                <a:spLocks noChangeArrowheads="1"/>
              </p:cNvSpPr>
              <p:nvPr>
                <p:custDataLst>
                  <p:tags r:id="rId287"/>
                </p:custDataLst>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74" name="Oval 120">
                <a:extLst>
                  <a:ext uri="{FF2B5EF4-FFF2-40B4-BE49-F238E27FC236}">
                    <a16:creationId xmlns:a16="http://schemas.microsoft.com/office/drawing/2014/main" id="{3BE36F4E-7234-CC4A-AE37-4E24BA304F4A}"/>
                  </a:ext>
                </a:extLst>
              </p:cNvPr>
              <p:cNvSpPr>
                <a:spLocks noChangeArrowheads="1"/>
              </p:cNvSpPr>
              <p:nvPr>
                <p:custDataLst>
                  <p:tags r:id="rId288"/>
                </p:custDataLst>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75" name="Oval 121">
                <a:extLst>
                  <a:ext uri="{FF2B5EF4-FFF2-40B4-BE49-F238E27FC236}">
                    <a16:creationId xmlns:a16="http://schemas.microsoft.com/office/drawing/2014/main" id="{8447A3C1-0185-B7DA-2A7F-717E4761A02D}"/>
                  </a:ext>
                </a:extLst>
              </p:cNvPr>
              <p:cNvSpPr>
                <a:spLocks noChangeArrowheads="1"/>
              </p:cNvSpPr>
              <p:nvPr>
                <p:custDataLst>
                  <p:tags r:id="rId289"/>
                </p:custDataLst>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76" name="Oval 122">
                <a:extLst>
                  <a:ext uri="{FF2B5EF4-FFF2-40B4-BE49-F238E27FC236}">
                    <a16:creationId xmlns:a16="http://schemas.microsoft.com/office/drawing/2014/main" id="{2A993A2D-9766-9667-196A-815B05BF16BD}"/>
                  </a:ext>
                </a:extLst>
              </p:cNvPr>
              <p:cNvSpPr>
                <a:spLocks noChangeArrowheads="1"/>
              </p:cNvSpPr>
              <p:nvPr>
                <p:custDataLst>
                  <p:tags r:id="rId290"/>
                </p:custDataLst>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77" name="Oval 123">
                <a:extLst>
                  <a:ext uri="{FF2B5EF4-FFF2-40B4-BE49-F238E27FC236}">
                    <a16:creationId xmlns:a16="http://schemas.microsoft.com/office/drawing/2014/main" id="{5B852EA5-0E5D-FBBE-DA44-3E1EB2E12B20}"/>
                  </a:ext>
                </a:extLst>
              </p:cNvPr>
              <p:cNvSpPr>
                <a:spLocks noChangeArrowheads="1"/>
              </p:cNvSpPr>
              <p:nvPr>
                <p:custDataLst>
                  <p:tags r:id="rId291"/>
                </p:custDataLst>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78" name="Oval 124">
                <a:extLst>
                  <a:ext uri="{FF2B5EF4-FFF2-40B4-BE49-F238E27FC236}">
                    <a16:creationId xmlns:a16="http://schemas.microsoft.com/office/drawing/2014/main" id="{6F10548C-3DD8-A097-3813-7CF7880CA4BE}"/>
                  </a:ext>
                </a:extLst>
              </p:cNvPr>
              <p:cNvSpPr>
                <a:spLocks noChangeArrowheads="1"/>
              </p:cNvSpPr>
              <p:nvPr>
                <p:custDataLst>
                  <p:tags r:id="rId292"/>
                </p:custDataLst>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79" name="Oval 125">
                <a:extLst>
                  <a:ext uri="{FF2B5EF4-FFF2-40B4-BE49-F238E27FC236}">
                    <a16:creationId xmlns:a16="http://schemas.microsoft.com/office/drawing/2014/main" id="{A9E5ED21-7154-0236-73D5-EF442033F264}"/>
                  </a:ext>
                </a:extLst>
              </p:cNvPr>
              <p:cNvSpPr>
                <a:spLocks noChangeArrowheads="1"/>
              </p:cNvSpPr>
              <p:nvPr>
                <p:custDataLst>
                  <p:tags r:id="rId293"/>
                </p:custDataLst>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80" name="Oval 126">
                <a:extLst>
                  <a:ext uri="{FF2B5EF4-FFF2-40B4-BE49-F238E27FC236}">
                    <a16:creationId xmlns:a16="http://schemas.microsoft.com/office/drawing/2014/main" id="{24A26D38-657B-A31B-2F5A-CC8FA71F1949}"/>
                  </a:ext>
                </a:extLst>
              </p:cNvPr>
              <p:cNvSpPr>
                <a:spLocks noChangeArrowheads="1"/>
              </p:cNvSpPr>
              <p:nvPr>
                <p:custDataLst>
                  <p:tags r:id="rId294"/>
                </p:custDataLst>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81" name="Oval 127">
                <a:extLst>
                  <a:ext uri="{FF2B5EF4-FFF2-40B4-BE49-F238E27FC236}">
                    <a16:creationId xmlns:a16="http://schemas.microsoft.com/office/drawing/2014/main" id="{3185B28C-95C1-7E58-8E72-9EC4C69C511B}"/>
                  </a:ext>
                </a:extLst>
              </p:cNvPr>
              <p:cNvSpPr>
                <a:spLocks noChangeArrowheads="1"/>
              </p:cNvSpPr>
              <p:nvPr>
                <p:custDataLst>
                  <p:tags r:id="rId295"/>
                </p:custDataLst>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82" name="Oval 128">
                <a:extLst>
                  <a:ext uri="{FF2B5EF4-FFF2-40B4-BE49-F238E27FC236}">
                    <a16:creationId xmlns:a16="http://schemas.microsoft.com/office/drawing/2014/main" id="{B6C5F447-B1E0-C840-9F77-529B0D826C96}"/>
                  </a:ext>
                </a:extLst>
              </p:cNvPr>
              <p:cNvSpPr>
                <a:spLocks noChangeArrowheads="1"/>
              </p:cNvSpPr>
              <p:nvPr>
                <p:custDataLst>
                  <p:tags r:id="rId296"/>
                </p:custDataLst>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83" name="Oval 129">
                <a:extLst>
                  <a:ext uri="{FF2B5EF4-FFF2-40B4-BE49-F238E27FC236}">
                    <a16:creationId xmlns:a16="http://schemas.microsoft.com/office/drawing/2014/main" id="{365D07B0-DED5-46E5-B5D3-4B7AF63076F5}"/>
                  </a:ext>
                </a:extLst>
              </p:cNvPr>
              <p:cNvSpPr>
                <a:spLocks noChangeArrowheads="1"/>
              </p:cNvSpPr>
              <p:nvPr>
                <p:custDataLst>
                  <p:tags r:id="rId297"/>
                </p:custDataLst>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84" name="Oval 130">
                <a:extLst>
                  <a:ext uri="{FF2B5EF4-FFF2-40B4-BE49-F238E27FC236}">
                    <a16:creationId xmlns:a16="http://schemas.microsoft.com/office/drawing/2014/main" id="{A32E8ADE-9FFB-4EF2-350B-7C1FD0980EF8}"/>
                  </a:ext>
                </a:extLst>
              </p:cNvPr>
              <p:cNvSpPr>
                <a:spLocks noChangeArrowheads="1"/>
              </p:cNvSpPr>
              <p:nvPr>
                <p:custDataLst>
                  <p:tags r:id="rId298"/>
                </p:custDataLst>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85" name="Oval 131">
                <a:extLst>
                  <a:ext uri="{FF2B5EF4-FFF2-40B4-BE49-F238E27FC236}">
                    <a16:creationId xmlns:a16="http://schemas.microsoft.com/office/drawing/2014/main" id="{0C102EB4-324B-AA0A-1217-586FA088D5E7}"/>
                  </a:ext>
                </a:extLst>
              </p:cNvPr>
              <p:cNvSpPr>
                <a:spLocks noChangeArrowheads="1"/>
              </p:cNvSpPr>
              <p:nvPr>
                <p:custDataLst>
                  <p:tags r:id="rId299"/>
                </p:custDataLst>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86" name="Oval 132">
                <a:extLst>
                  <a:ext uri="{FF2B5EF4-FFF2-40B4-BE49-F238E27FC236}">
                    <a16:creationId xmlns:a16="http://schemas.microsoft.com/office/drawing/2014/main" id="{B1A3276E-627F-A6FF-9AB2-4CDE330AC4EE}"/>
                  </a:ext>
                </a:extLst>
              </p:cNvPr>
              <p:cNvSpPr>
                <a:spLocks noChangeArrowheads="1"/>
              </p:cNvSpPr>
              <p:nvPr>
                <p:custDataLst>
                  <p:tags r:id="rId300"/>
                </p:custDataLst>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87" name="Oval 133">
                <a:extLst>
                  <a:ext uri="{FF2B5EF4-FFF2-40B4-BE49-F238E27FC236}">
                    <a16:creationId xmlns:a16="http://schemas.microsoft.com/office/drawing/2014/main" id="{721F23A6-A288-A4B0-B048-73535E347AEC}"/>
                  </a:ext>
                </a:extLst>
              </p:cNvPr>
              <p:cNvSpPr>
                <a:spLocks noChangeArrowheads="1"/>
              </p:cNvSpPr>
              <p:nvPr>
                <p:custDataLst>
                  <p:tags r:id="rId301"/>
                </p:custDataLst>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88" name="Oval 134">
                <a:extLst>
                  <a:ext uri="{FF2B5EF4-FFF2-40B4-BE49-F238E27FC236}">
                    <a16:creationId xmlns:a16="http://schemas.microsoft.com/office/drawing/2014/main" id="{DF232ABD-2FE9-A9A8-D985-D407155E2D3B}"/>
                  </a:ext>
                </a:extLst>
              </p:cNvPr>
              <p:cNvSpPr>
                <a:spLocks noChangeArrowheads="1"/>
              </p:cNvSpPr>
              <p:nvPr>
                <p:custDataLst>
                  <p:tags r:id="rId302"/>
                </p:custDataLst>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89" name="Oval 135">
                <a:extLst>
                  <a:ext uri="{FF2B5EF4-FFF2-40B4-BE49-F238E27FC236}">
                    <a16:creationId xmlns:a16="http://schemas.microsoft.com/office/drawing/2014/main" id="{90C72E99-E2F6-B62B-03D1-BBA56B96D915}"/>
                  </a:ext>
                </a:extLst>
              </p:cNvPr>
              <p:cNvSpPr>
                <a:spLocks noChangeArrowheads="1"/>
              </p:cNvSpPr>
              <p:nvPr>
                <p:custDataLst>
                  <p:tags r:id="rId303"/>
                </p:custDataLst>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90" name="Oval 136">
                <a:extLst>
                  <a:ext uri="{FF2B5EF4-FFF2-40B4-BE49-F238E27FC236}">
                    <a16:creationId xmlns:a16="http://schemas.microsoft.com/office/drawing/2014/main" id="{82517224-7868-36EB-CD55-1B03A4DE16E4}"/>
                  </a:ext>
                </a:extLst>
              </p:cNvPr>
              <p:cNvSpPr>
                <a:spLocks noChangeArrowheads="1"/>
              </p:cNvSpPr>
              <p:nvPr>
                <p:custDataLst>
                  <p:tags r:id="rId304"/>
                </p:custDataLst>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91" name="Oval 137">
                <a:extLst>
                  <a:ext uri="{FF2B5EF4-FFF2-40B4-BE49-F238E27FC236}">
                    <a16:creationId xmlns:a16="http://schemas.microsoft.com/office/drawing/2014/main" id="{11B4ACC4-B28E-6C5B-832F-5651860C7430}"/>
                  </a:ext>
                </a:extLst>
              </p:cNvPr>
              <p:cNvSpPr>
                <a:spLocks noChangeArrowheads="1"/>
              </p:cNvSpPr>
              <p:nvPr>
                <p:custDataLst>
                  <p:tags r:id="rId305"/>
                </p:custDataLst>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92" name="Oval 138">
                <a:extLst>
                  <a:ext uri="{FF2B5EF4-FFF2-40B4-BE49-F238E27FC236}">
                    <a16:creationId xmlns:a16="http://schemas.microsoft.com/office/drawing/2014/main" id="{97A9A5C6-65F7-3DF1-DD5A-1D36257F7A8C}"/>
                  </a:ext>
                </a:extLst>
              </p:cNvPr>
              <p:cNvSpPr>
                <a:spLocks noChangeArrowheads="1"/>
              </p:cNvSpPr>
              <p:nvPr>
                <p:custDataLst>
                  <p:tags r:id="rId306"/>
                </p:custDataLst>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93" name="Oval 139">
                <a:extLst>
                  <a:ext uri="{FF2B5EF4-FFF2-40B4-BE49-F238E27FC236}">
                    <a16:creationId xmlns:a16="http://schemas.microsoft.com/office/drawing/2014/main" id="{400930E1-3375-3C56-EEAB-71D1BD0278AA}"/>
                  </a:ext>
                </a:extLst>
              </p:cNvPr>
              <p:cNvSpPr>
                <a:spLocks noChangeArrowheads="1"/>
              </p:cNvSpPr>
              <p:nvPr>
                <p:custDataLst>
                  <p:tags r:id="rId307"/>
                </p:custDataLst>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94" name="Oval 140">
                <a:extLst>
                  <a:ext uri="{FF2B5EF4-FFF2-40B4-BE49-F238E27FC236}">
                    <a16:creationId xmlns:a16="http://schemas.microsoft.com/office/drawing/2014/main" id="{9D2B7601-8853-B255-78ED-01F1F55D39AC}"/>
                  </a:ext>
                </a:extLst>
              </p:cNvPr>
              <p:cNvSpPr>
                <a:spLocks noChangeArrowheads="1"/>
              </p:cNvSpPr>
              <p:nvPr>
                <p:custDataLst>
                  <p:tags r:id="rId308"/>
                </p:custDataLst>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95" name="Oval 141">
                <a:extLst>
                  <a:ext uri="{FF2B5EF4-FFF2-40B4-BE49-F238E27FC236}">
                    <a16:creationId xmlns:a16="http://schemas.microsoft.com/office/drawing/2014/main" id="{F1C05DFC-7C75-5D98-A1F8-32C5A3EB5B51}"/>
                  </a:ext>
                </a:extLst>
              </p:cNvPr>
              <p:cNvSpPr>
                <a:spLocks noChangeArrowheads="1"/>
              </p:cNvSpPr>
              <p:nvPr>
                <p:custDataLst>
                  <p:tags r:id="rId309"/>
                </p:custDataLst>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96" name="Oval 142">
                <a:extLst>
                  <a:ext uri="{FF2B5EF4-FFF2-40B4-BE49-F238E27FC236}">
                    <a16:creationId xmlns:a16="http://schemas.microsoft.com/office/drawing/2014/main" id="{6346D698-001A-42A4-8EEF-2BEBBE41F67C}"/>
                  </a:ext>
                </a:extLst>
              </p:cNvPr>
              <p:cNvSpPr>
                <a:spLocks noChangeArrowheads="1"/>
              </p:cNvSpPr>
              <p:nvPr>
                <p:custDataLst>
                  <p:tags r:id="rId310"/>
                </p:custDataLst>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97" name="Oval 143">
                <a:extLst>
                  <a:ext uri="{FF2B5EF4-FFF2-40B4-BE49-F238E27FC236}">
                    <a16:creationId xmlns:a16="http://schemas.microsoft.com/office/drawing/2014/main" id="{BC352D76-B045-00C2-289F-9543491B1CFF}"/>
                  </a:ext>
                </a:extLst>
              </p:cNvPr>
              <p:cNvSpPr>
                <a:spLocks noChangeArrowheads="1"/>
              </p:cNvSpPr>
              <p:nvPr>
                <p:custDataLst>
                  <p:tags r:id="rId311"/>
                </p:custDataLst>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98" name="Oval 144">
                <a:extLst>
                  <a:ext uri="{FF2B5EF4-FFF2-40B4-BE49-F238E27FC236}">
                    <a16:creationId xmlns:a16="http://schemas.microsoft.com/office/drawing/2014/main" id="{0553F3C2-F2F4-8D97-7343-028D294A798D}"/>
                  </a:ext>
                </a:extLst>
              </p:cNvPr>
              <p:cNvSpPr>
                <a:spLocks noChangeArrowheads="1"/>
              </p:cNvSpPr>
              <p:nvPr>
                <p:custDataLst>
                  <p:tags r:id="rId312"/>
                </p:custDataLst>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99" name="Oval 145">
                <a:extLst>
                  <a:ext uri="{FF2B5EF4-FFF2-40B4-BE49-F238E27FC236}">
                    <a16:creationId xmlns:a16="http://schemas.microsoft.com/office/drawing/2014/main" id="{27AC59BD-FF10-12F9-55E1-383CEA4A1A97}"/>
                  </a:ext>
                </a:extLst>
              </p:cNvPr>
              <p:cNvSpPr>
                <a:spLocks noChangeArrowheads="1"/>
              </p:cNvSpPr>
              <p:nvPr>
                <p:custDataLst>
                  <p:tags r:id="rId313"/>
                </p:custDataLst>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00" name="Oval 146">
                <a:extLst>
                  <a:ext uri="{FF2B5EF4-FFF2-40B4-BE49-F238E27FC236}">
                    <a16:creationId xmlns:a16="http://schemas.microsoft.com/office/drawing/2014/main" id="{23FF9738-64D7-4105-400F-2B1EBE936004}"/>
                  </a:ext>
                </a:extLst>
              </p:cNvPr>
              <p:cNvSpPr>
                <a:spLocks noChangeArrowheads="1"/>
              </p:cNvSpPr>
              <p:nvPr>
                <p:custDataLst>
                  <p:tags r:id="rId314"/>
                </p:custDataLst>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01" name="Oval 147">
                <a:extLst>
                  <a:ext uri="{FF2B5EF4-FFF2-40B4-BE49-F238E27FC236}">
                    <a16:creationId xmlns:a16="http://schemas.microsoft.com/office/drawing/2014/main" id="{A6EF9D15-FEAF-789F-C917-F72D0BFD310E}"/>
                  </a:ext>
                </a:extLst>
              </p:cNvPr>
              <p:cNvSpPr>
                <a:spLocks noChangeArrowheads="1"/>
              </p:cNvSpPr>
              <p:nvPr>
                <p:custDataLst>
                  <p:tags r:id="rId315"/>
                </p:custDataLst>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02" name="Oval 148">
                <a:extLst>
                  <a:ext uri="{FF2B5EF4-FFF2-40B4-BE49-F238E27FC236}">
                    <a16:creationId xmlns:a16="http://schemas.microsoft.com/office/drawing/2014/main" id="{700B39E4-C85E-0746-02C8-5C2286E362CA}"/>
                  </a:ext>
                </a:extLst>
              </p:cNvPr>
              <p:cNvSpPr>
                <a:spLocks noChangeArrowheads="1"/>
              </p:cNvSpPr>
              <p:nvPr>
                <p:custDataLst>
                  <p:tags r:id="rId316"/>
                </p:custDataLst>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03" name="Oval 149">
                <a:extLst>
                  <a:ext uri="{FF2B5EF4-FFF2-40B4-BE49-F238E27FC236}">
                    <a16:creationId xmlns:a16="http://schemas.microsoft.com/office/drawing/2014/main" id="{40FC5CF4-DA07-D97C-0A81-0E1F2A4BBF7D}"/>
                  </a:ext>
                </a:extLst>
              </p:cNvPr>
              <p:cNvSpPr>
                <a:spLocks noChangeArrowheads="1"/>
              </p:cNvSpPr>
              <p:nvPr>
                <p:custDataLst>
                  <p:tags r:id="rId317"/>
                </p:custDataLst>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04" name="Oval 150">
                <a:extLst>
                  <a:ext uri="{FF2B5EF4-FFF2-40B4-BE49-F238E27FC236}">
                    <a16:creationId xmlns:a16="http://schemas.microsoft.com/office/drawing/2014/main" id="{6EF11981-2429-B5E4-A32C-221E68328A2F}"/>
                  </a:ext>
                </a:extLst>
              </p:cNvPr>
              <p:cNvSpPr>
                <a:spLocks noChangeArrowheads="1"/>
              </p:cNvSpPr>
              <p:nvPr>
                <p:custDataLst>
                  <p:tags r:id="rId318"/>
                </p:custDataLst>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05" name="Oval 151">
                <a:extLst>
                  <a:ext uri="{FF2B5EF4-FFF2-40B4-BE49-F238E27FC236}">
                    <a16:creationId xmlns:a16="http://schemas.microsoft.com/office/drawing/2014/main" id="{4974555E-FAF8-4A76-9DB3-7370F1B4CB2F}"/>
                  </a:ext>
                </a:extLst>
              </p:cNvPr>
              <p:cNvSpPr>
                <a:spLocks noChangeArrowheads="1"/>
              </p:cNvSpPr>
              <p:nvPr>
                <p:custDataLst>
                  <p:tags r:id="rId319"/>
                </p:custDataLst>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06" name="Oval 152">
                <a:extLst>
                  <a:ext uri="{FF2B5EF4-FFF2-40B4-BE49-F238E27FC236}">
                    <a16:creationId xmlns:a16="http://schemas.microsoft.com/office/drawing/2014/main" id="{BF65A259-2E21-40A0-91DA-EA187A445D0C}"/>
                  </a:ext>
                </a:extLst>
              </p:cNvPr>
              <p:cNvSpPr>
                <a:spLocks noChangeArrowheads="1"/>
              </p:cNvSpPr>
              <p:nvPr>
                <p:custDataLst>
                  <p:tags r:id="rId320"/>
                </p:custDataLst>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07" name="Oval 153">
                <a:extLst>
                  <a:ext uri="{FF2B5EF4-FFF2-40B4-BE49-F238E27FC236}">
                    <a16:creationId xmlns:a16="http://schemas.microsoft.com/office/drawing/2014/main" id="{F0442100-9837-D8EE-38AD-DA41C457DC36}"/>
                  </a:ext>
                </a:extLst>
              </p:cNvPr>
              <p:cNvSpPr>
                <a:spLocks noChangeArrowheads="1"/>
              </p:cNvSpPr>
              <p:nvPr>
                <p:custDataLst>
                  <p:tags r:id="rId321"/>
                </p:custDataLst>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08" name="Oval 154">
                <a:extLst>
                  <a:ext uri="{FF2B5EF4-FFF2-40B4-BE49-F238E27FC236}">
                    <a16:creationId xmlns:a16="http://schemas.microsoft.com/office/drawing/2014/main" id="{AC8CDFA6-DF9E-B52E-BB79-C2E1D4019EB7}"/>
                  </a:ext>
                </a:extLst>
              </p:cNvPr>
              <p:cNvSpPr>
                <a:spLocks noChangeArrowheads="1"/>
              </p:cNvSpPr>
              <p:nvPr>
                <p:custDataLst>
                  <p:tags r:id="rId322"/>
                </p:custDataLst>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09" name="Oval 155">
                <a:extLst>
                  <a:ext uri="{FF2B5EF4-FFF2-40B4-BE49-F238E27FC236}">
                    <a16:creationId xmlns:a16="http://schemas.microsoft.com/office/drawing/2014/main" id="{B5CE2C45-F550-7479-291F-FE65D14309C4}"/>
                  </a:ext>
                </a:extLst>
              </p:cNvPr>
              <p:cNvSpPr>
                <a:spLocks noChangeArrowheads="1"/>
              </p:cNvSpPr>
              <p:nvPr>
                <p:custDataLst>
                  <p:tags r:id="rId323"/>
                </p:custDataLst>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10" name="Oval 156">
                <a:extLst>
                  <a:ext uri="{FF2B5EF4-FFF2-40B4-BE49-F238E27FC236}">
                    <a16:creationId xmlns:a16="http://schemas.microsoft.com/office/drawing/2014/main" id="{954E3C72-3858-C8F9-D17E-59166995CF4B}"/>
                  </a:ext>
                </a:extLst>
              </p:cNvPr>
              <p:cNvSpPr>
                <a:spLocks noChangeArrowheads="1"/>
              </p:cNvSpPr>
              <p:nvPr>
                <p:custDataLst>
                  <p:tags r:id="rId324"/>
                </p:custDataLst>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11" name="Oval 157">
                <a:extLst>
                  <a:ext uri="{FF2B5EF4-FFF2-40B4-BE49-F238E27FC236}">
                    <a16:creationId xmlns:a16="http://schemas.microsoft.com/office/drawing/2014/main" id="{3F57B1D5-EE2D-5B96-437B-05B10361C9DD}"/>
                  </a:ext>
                </a:extLst>
              </p:cNvPr>
              <p:cNvSpPr>
                <a:spLocks noChangeArrowheads="1"/>
              </p:cNvSpPr>
              <p:nvPr>
                <p:custDataLst>
                  <p:tags r:id="rId325"/>
                </p:custDataLst>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12" name="Oval 158">
                <a:extLst>
                  <a:ext uri="{FF2B5EF4-FFF2-40B4-BE49-F238E27FC236}">
                    <a16:creationId xmlns:a16="http://schemas.microsoft.com/office/drawing/2014/main" id="{4A409A38-077B-69A0-7E90-C9B0B9AE955A}"/>
                  </a:ext>
                </a:extLst>
              </p:cNvPr>
              <p:cNvSpPr>
                <a:spLocks noChangeArrowheads="1"/>
              </p:cNvSpPr>
              <p:nvPr>
                <p:custDataLst>
                  <p:tags r:id="rId326"/>
                </p:custDataLst>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13" name="Oval 159">
                <a:extLst>
                  <a:ext uri="{FF2B5EF4-FFF2-40B4-BE49-F238E27FC236}">
                    <a16:creationId xmlns:a16="http://schemas.microsoft.com/office/drawing/2014/main" id="{2CB2B153-A4C6-A38B-5030-288E4D5B0618}"/>
                  </a:ext>
                </a:extLst>
              </p:cNvPr>
              <p:cNvSpPr>
                <a:spLocks noChangeArrowheads="1"/>
              </p:cNvSpPr>
              <p:nvPr>
                <p:custDataLst>
                  <p:tags r:id="rId327"/>
                </p:custDataLst>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14" name="Oval 160">
                <a:extLst>
                  <a:ext uri="{FF2B5EF4-FFF2-40B4-BE49-F238E27FC236}">
                    <a16:creationId xmlns:a16="http://schemas.microsoft.com/office/drawing/2014/main" id="{8506BA82-0A7F-AAE5-3296-DECD369F5D1C}"/>
                  </a:ext>
                </a:extLst>
              </p:cNvPr>
              <p:cNvSpPr>
                <a:spLocks noChangeArrowheads="1"/>
              </p:cNvSpPr>
              <p:nvPr>
                <p:custDataLst>
                  <p:tags r:id="rId328"/>
                </p:custDataLst>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15" name="Oval 161">
                <a:extLst>
                  <a:ext uri="{FF2B5EF4-FFF2-40B4-BE49-F238E27FC236}">
                    <a16:creationId xmlns:a16="http://schemas.microsoft.com/office/drawing/2014/main" id="{ECC2BC7E-7C6E-D38C-5704-1A0033859CC7}"/>
                  </a:ext>
                </a:extLst>
              </p:cNvPr>
              <p:cNvSpPr>
                <a:spLocks noChangeArrowheads="1"/>
              </p:cNvSpPr>
              <p:nvPr>
                <p:custDataLst>
                  <p:tags r:id="rId329"/>
                </p:custDataLst>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16" name="Oval 162">
                <a:extLst>
                  <a:ext uri="{FF2B5EF4-FFF2-40B4-BE49-F238E27FC236}">
                    <a16:creationId xmlns:a16="http://schemas.microsoft.com/office/drawing/2014/main" id="{511DEA16-696B-90E4-3BFB-2A685F074B84}"/>
                  </a:ext>
                </a:extLst>
              </p:cNvPr>
              <p:cNvSpPr>
                <a:spLocks noChangeArrowheads="1"/>
              </p:cNvSpPr>
              <p:nvPr>
                <p:custDataLst>
                  <p:tags r:id="rId330"/>
                </p:custDataLst>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17" name="Oval 163">
                <a:extLst>
                  <a:ext uri="{FF2B5EF4-FFF2-40B4-BE49-F238E27FC236}">
                    <a16:creationId xmlns:a16="http://schemas.microsoft.com/office/drawing/2014/main" id="{49175EAF-1AD3-0BC8-5EA0-A98ED7A44B00}"/>
                  </a:ext>
                </a:extLst>
              </p:cNvPr>
              <p:cNvSpPr>
                <a:spLocks noChangeArrowheads="1"/>
              </p:cNvSpPr>
              <p:nvPr>
                <p:custDataLst>
                  <p:tags r:id="rId331"/>
                </p:custDataLst>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18" name="Oval 164">
                <a:extLst>
                  <a:ext uri="{FF2B5EF4-FFF2-40B4-BE49-F238E27FC236}">
                    <a16:creationId xmlns:a16="http://schemas.microsoft.com/office/drawing/2014/main" id="{69B6B57F-04B1-BF5F-373F-3E546D0FAFF4}"/>
                  </a:ext>
                </a:extLst>
              </p:cNvPr>
              <p:cNvSpPr>
                <a:spLocks noChangeArrowheads="1"/>
              </p:cNvSpPr>
              <p:nvPr>
                <p:custDataLst>
                  <p:tags r:id="rId332"/>
                </p:custDataLst>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19" name="Oval 165">
                <a:extLst>
                  <a:ext uri="{FF2B5EF4-FFF2-40B4-BE49-F238E27FC236}">
                    <a16:creationId xmlns:a16="http://schemas.microsoft.com/office/drawing/2014/main" id="{608548D6-14E4-445F-3095-5F3CE7275F17}"/>
                  </a:ext>
                </a:extLst>
              </p:cNvPr>
              <p:cNvSpPr>
                <a:spLocks noChangeArrowheads="1"/>
              </p:cNvSpPr>
              <p:nvPr>
                <p:custDataLst>
                  <p:tags r:id="rId333"/>
                </p:custDataLst>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20" name="Oval 166">
                <a:extLst>
                  <a:ext uri="{FF2B5EF4-FFF2-40B4-BE49-F238E27FC236}">
                    <a16:creationId xmlns:a16="http://schemas.microsoft.com/office/drawing/2014/main" id="{C9C08EC1-E575-FA43-B469-AC24262B997F}"/>
                  </a:ext>
                </a:extLst>
              </p:cNvPr>
              <p:cNvSpPr>
                <a:spLocks noChangeArrowheads="1"/>
              </p:cNvSpPr>
              <p:nvPr>
                <p:custDataLst>
                  <p:tags r:id="rId334"/>
                </p:custDataLst>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21" name="Oval 167">
                <a:extLst>
                  <a:ext uri="{FF2B5EF4-FFF2-40B4-BE49-F238E27FC236}">
                    <a16:creationId xmlns:a16="http://schemas.microsoft.com/office/drawing/2014/main" id="{110D937E-6F36-DA61-F413-024D59F517E1}"/>
                  </a:ext>
                </a:extLst>
              </p:cNvPr>
              <p:cNvSpPr>
                <a:spLocks noChangeArrowheads="1"/>
              </p:cNvSpPr>
              <p:nvPr>
                <p:custDataLst>
                  <p:tags r:id="rId335"/>
                </p:custDataLst>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22" name="Oval 168">
                <a:extLst>
                  <a:ext uri="{FF2B5EF4-FFF2-40B4-BE49-F238E27FC236}">
                    <a16:creationId xmlns:a16="http://schemas.microsoft.com/office/drawing/2014/main" id="{05AD260D-41C7-23B0-ED3B-1797C80FA494}"/>
                  </a:ext>
                </a:extLst>
              </p:cNvPr>
              <p:cNvSpPr>
                <a:spLocks noChangeArrowheads="1"/>
              </p:cNvSpPr>
              <p:nvPr>
                <p:custDataLst>
                  <p:tags r:id="rId336"/>
                </p:custDataLst>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23" name="Oval 169">
                <a:extLst>
                  <a:ext uri="{FF2B5EF4-FFF2-40B4-BE49-F238E27FC236}">
                    <a16:creationId xmlns:a16="http://schemas.microsoft.com/office/drawing/2014/main" id="{79AA6D45-FE02-E637-30FE-2D54E1203B69}"/>
                  </a:ext>
                </a:extLst>
              </p:cNvPr>
              <p:cNvSpPr>
                <a:spLocks noChangeArrowheads="1"/>
              </p:cNvSpPr>
              <p:nvPr>
                <p:custDataLst>
                  <p:tags r:id="rId337"/>
                </p:custDataLst>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24" name="Oval 170">
                <a:extLst>
                  <a:ext uri="{FF2B5EF4-FFF2-40B4-BE49-F238E27FC236}">
                    <a16:creationId xmlns:a16="http://schemas.microsoft.com/office/drawing/2014/main" id="{B4A87CAF-3269-E9A1-414C-6ECB5F55E1C5}"/>
                  </a:ext>
                </a:extLst>
              </p:cNvPr>
              <p:cNvSpPr>
                <a:spLocks noChangeArrowheads="1"/>
              </p:cNvSpPr>
              <p:nvPr>
                <p:custDataLst>
                  <p:tags r:id="rId338"/>
                </p:custDataLst>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25" name="Oval 171">
                <a:extLst>
                  <a:ext uri="{FF2B5EF4-FFF2-40B4-BE49-F238E27FC236}">
                    <a16:creationId xmlns:a16="http://schemas.microsoft.com/office/drawing/2014/main" id="{C2EA8044-8BC0-C1CC-5BFF-EABF30ECC741}"/>
                  </a:ext>
                </a:extLst>
              </p:cNvPr>
              <p:cNvSpPr>
                <a:spLocks noChangeArrowheads="1"/>
              </p:cNvSpPr>
              <p:nvPr>
                <p:custDataLst>
                  <p:tags r:id="rId339"/>
                </p:custDataLst>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26" name="Oval 172">
                <a:extLst>
                  <a:ext uri="{FF2B5EF4-FFF2-40B4-BE49-F238E27FC236}">
                    <a16:creationId xmlns:a16="http://schemas.microsoft.com/office/drawing/2014/main" id="{47B17C0A-28E5-A72C-99A2-C0169C8126E0}"/>
                  </a:ext>
                </a:extLst>
              </p:cNvPr>
              <p:cNvSpPr>
                <a:spLocks noChangeArrowheads="1"/>
              </p:cNvSpPr>
              <p:nvPr>
                <p:custDataLst>
                  <p:tags r:id="rId340"/>
                </p:custDataLst>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27" name="Oval 173">
                <a:extLst>
                  <a:ext uri="{FF2B5EF4-FFF2-40B4-BE49-F238E27FC236}">
                    <a16:creationId xmlns:a16="http://schemas.microsoft.com/office/drawing/2014/main" id="{DC2B43B7-5F9C-820F-5438-E337204E3D8D}"/>
                  </a:ext>
                </a:extLst>
              </p:cNvPr>
              <p:cNvSpPr>
                <a:spLocks noChangeArrowheads="1"/>
              </p:cNvSpPr>
              <p:nvPr>
                <p:custDataLst>
                  <p:tags r:id="rId341"/>
                </p:custDataLst>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28" name="Oval 174">
                <a:extLst>
                  <a:ext uri="{FF2B5EF4-FFF2-40B4-BE49-F238E27FC236}">
                    <a16:creationId xmlns:a16="http://schemas.microsoft.com/office/drawing/2014/main" id="{43873EC9-C326-7351-B275-7BFC63F54240}"/>
                  </a:ext>
                </a:extLst>
              </p:cNvPr>
              <p:cNvSpPr>
                <a:spLocks noChangeArrowheads="1"/>
              </p:cNvSpPr>
              <p:nvPr>
                <p:custDataLst>
                  <p:tags r:id="rId342"/>
                </p:custDataLst>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29" name="Oval 175">
                <a:extLst>
                  <a:ext uri="{FF2B5EF4-FFF2-40B4-BE49-F238E27FC236}">
                    <a16:creationId xmlns:a16="http://schemas.microsoft.com/office/drawing/2014/main" id="{072AD779-7C5C-1900-DAD2-E660F03B2B17}"/>
                  </a:ext>
                </a:extLst>
              </p:cNvPr>
              <p:cNvSpPr>
                <a:spLocks noChangeArrowheads="1"/>
              </p:cNvSpPr>
              <p:nvPr>
                <p:custDataLst>
                  <p:tags r:id="rId343"/>
                </p:custDataLst>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30" name="Oval 176">
                <a:extLst>
                  <a:ext uri="{FF2B5EF4-FFF2-40B4-BE49-F238E27FC236}">
                    <a16:creationId xmlns:a16="http://schemas.microsoft.com/office/drawing/2014/main" id="{FE0DC2AB-FDDB-54D1-4FDE-C2A734A9A423}"/>
                  </a:ext>
                </a:extLst>
              </p:cNvPr>
              <p:cNvSpPr>
                <a:spLocks noChangeArrowheads="1"/>
              </p:cNvSpPr>
              <p:nvPr>
                <p:custDataLst>
                  <p:tags r:id="rId344"/>
                </p:custDataLst>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31" name="Oval 177">
                <a:extLst>
                  <a:ext uri="{FF2B5EF4-FFF2-40B4-BE49-F238E27FC236}">
                    <a16:creationId xmlns:a16="http://schemas.microsoft.com/office/drawing/2014/main" id="{66DAC20E-B921-2896-BFEC-73468282D3FA}"/>
                  </a:ext>
                </a:extLst>
              </p:cNvPr>
              <p:cNvSpPr>
                <a:spLocks noChangeArrowheads="1"/>
              </p:cNvSpPr>
              <p:nvPr>
                <p:custDataLst>
                  <p:tags r:id="rId345"/>
                </p:custDataLst>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32" name="Oval 178">
                <a:extLst>
                  <a:ext uri="{FF2B5EF4-FFF2-40B4-BE49-F238E27FC236}">
                    <a16:creationId xmlns:a16="http://schemas.microsoft.com/office/drawing/2014/main" id="{55EA2864-5AB8-910F-F340-803C69D9339F}"/>
                  </a:ext>
                </a:extLst>
              </p:cNvPr>
              <p:cNvSpPr>
                <a:spLocks noChangeArrowheads="1"/>
              </p:cNvSpPr>
              <p:nvPr>
                <p:custDataLst>
                  <p:tags r:id="rId346"/>
                </p:custDataLst>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33" name="Oval 179">
                <a:extLst>
                  <a:ext uri="{FF2B5EF4-FFF2-40B4-BE49-F238E27FC236}">
                    <a16:creationId xmlns:a16="http://schemas.microsoft.com/office/drawing/2014/main" id="{377E3F22-31C1-3008-51E3-FE9056C5F434}"/>
                  </a:ext>
                </a:extLst>
              </p:cNvPr>
              <p:cNvSpPr>
                <a:spLocks noChangeArrowheads="1"/>
              </p:cNvSpPr>
              <p:nvPr>
                <p:custDataLst>
                  <p:tags r:id="rId347"/>
                </p:custDataLst>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34" name="Oval 180">
                <a:extLst>
                  <a:ext uri="{FF2B5EF4-FFF2-40B4-BE49-F238E27FC236}">
                    <a16:creationId xmlns:a16="http://schemas.microsoft.com/office/drawing/2014/main" id="{2F6E4D13-4D19-6676-583A-510685782570}"/>
                  </a:ext>
                </a:extLst>
              </p:cNvPr>
              <p:cNvSpPr>
                <a:spLocks noChangeArrowheads="1"/>
              </p:cNvSpPr>
              <p:nvPr>
                <p:custDataLst>
                  <p:tags r:id="rId348"/>
                </p:custDataLst>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35" name="Oval 181">
                <a:extLst>
                  <a:ext uri="{FF2B5EF4-FFF2-40B4-BE49-F238E27FC236}">
                    <a16:creationId xmlns:a16="http://schemas.microsoft.com/office/drawing/2014/main" id="{15B943D5-5953-0034-C2C9-7E3DF4203903}"/>
                  </a:ext>
                </a:extLst>
              </p:cNvPr>
              <p:cNvSpPr>
                <a:spLocks noChangeArrowheads="1"/>
              </p:cNvSpPr>
              <p:nvPr>
                <p:custDataLst>
                  <p:tags r:id="rId349"/>
                </p:custDataLst>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36" name="Oval 182">
                <a:extLst>
                  <a:ext uri="{FF2B5EF4-FFF2-40B4-BE49-F238E27FC236}">
                    <a16:creationId xmlns:a16="http://schemas.microsoft.com/office/drawing/2014/main" id="{E4C3E300-9B03-08E5-FC00-B087ADE88132}"/>
                  </a:ext>
                </a:extLst>
              </p:cNvPr>
              <p:cNvSpPr>
                <a:spLocks noChangeArrowheads="1"/>
              </p:cNvSpPr>
              <p:nvPr>
                <p:custDataLst>
                  <p:tags r:id="rId350"/>
                </p:custDataLst>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37" name="Oval 183">
                <a:extLst>
                  <a:ext uri="{FF2B5EF4-FFF2-40B4-BE49-F238E27FC236}">
                    <a16:creationId xmlns:a16="http://schemas.microsoft.com/office/drawing/2014/main" id="{38B3E3B9-61E2-3071-4D28-1DFCCB366B81}"/>
                  </a:ext>
                </a:extLst>
              </p:cNvPr>
              <p:cNvSpPr>
                <a:spLocks noChangeArrowheads="1"/>
              </p:cNvSpPr>
              <p:nvPr>
                <p:custDataLst>
                  <p:tags r:id="rId351"/>
                </p:custDataLst>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38" name="Oval 184">
                <a:extLst>
                  <a:ext uri="{FF2B5EF4-FFF2-40B4-BE49-F238E27FC236}">
                    <a16:creationId xmlns:a16="http://schemas.microsoft.com/office/drawing/2014/main" id="{F48EB09A-0349-88A3-317E-70D3EC11B307}"/>
                  </a:ext>
                </a:extLst>
              </p:cNvPr>
              <p:cNvSpPr>
                <a:spLocks noChangeArrowheads="1"/>
              </p:cNvSpPr>
              <p:nvPr>
                <p:custDataLst>
                  <p:tags r:id="rId352"/>
                </p:custDataLst>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39" name="Oval 185">
                <a:extLst>
                  <a:ext uri="{FF2B5EF4-FFF2-40B4-BE49-F238E27FC236}">
                    <a16:creationId xmlns:a16="http://schemas.microsoft.com/office/drawing/2014/main" id="{001B89A7-CCD3-6FBB-D3F0-50A534387D3C}"/>
                  </a:ext>
                </a:extLst>
              </p:cNvPr>
              <p:cNvSpPr>
                <a:spLocks noChangeArrowheads="1"/>
              </p:cNvSpPr>
              <p:nvPr>
                <p:custDataLst>
                  <p:tags r:id="rId353"/>
                </p:custDataLst>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40" name="Oval 186">
                <a:extLst>
                  <a:ext uri="{FF2B5EF4-FFF2-40B4-BE49-F238E27FC236}">
                    <a16:creationId xmlns:a16="http://schemas.microsoft.com/office/drawing/2014/main" id="{6C4AA55F-81FF-7CB9-AAC0-1FDDEB3BD769}"/>
                  </a:ext>
                </a:extLst>
              </p:cNvPr>
              <p:cNvSpPr>
                <a:spLocks noChangeArrowheads="1"/>
              </p:cNvSpPr>
              <p:nvPr>
                <p:custDataLst>
                  <p:tags r:id="rId354"/>
                </p:custDataLst>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41" name="Oval 187">
                <a:extLst>
                  <a:ext uri="{FF2B5EF4-FFF2-40B4-BE49-F238E27FC236}">
                    <a16:creationId xmlns:a16="http://schemas.microsoft.com/office/drawing/2014/main" id="{08A5FDDC-72BA-3EA1-14D9-2A0B71885E0C}"/>
                  </a:ext>
                </a:extLst>
              </p:cNvPr>
              <p:cNvSpPr>
                <a:spLocks noChangeArrowheads="1"/>
              </p:cNvSpPr>
              <p:nvPr>
                <p:custDataLst>
                  <p:tags r:id="rId355"/>
                </p:custDataLst>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42" name="Oval 188">
                <a:extLst>
                  <a:ext uri="{FF2B5EF4-FFF2-40B4-BE49-F238E27FC236}">
                    <a16:creationId xmlns:a16="http://schemas.microsoft.com/office/drawing/2014/main" id="{9F897027-6BFF-3EBA-27BF-CC597AA27607}"/>
                  </a:ext>
                </a:extLst>
              </p:cNvPr>
              <p:cNvSpPr>
                <a:spLocks noChangeArrowheads="1"/>
              </p:cNvSpPr>
              <p:nvPr>
                <p:custDataLst>
                  <p:tags r:id="rId356"/>
                </p:custDataLst>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43" name="Oval 189">
                <a:extLst>
                  <a:ext uri="{FF2B5EF4-FFF2-40B4-BE49-F238E27FC236}">
                    <a16:creationId xmlns:a16="http://schemas.microsoft.com/office/drawing/2014/main" id="{7F078550-9E26-A31D-7F31-BAE288C7957A}"/>
                  </a:ext>
                </a:extLst>
              </p:cNvPr>
              <p:cNvSpPr>
                <a:spLocks noChangeArrowheads="1"/>
              </p:cNvSpPr>
              <p:nvPr>
                <p:custDataLst>
                  <p:tags r:id="rId357"/>
                </p:custDataLst>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44" name="Oval 190">
                <a:extLst>
                  <a:ext uri="{FF2B5EF4-FFF2-40B4-BE49-F238E27FC236}">
                    <a16:creationId xmlns:a16="http://schemas.microsoft.com/office/drawing/2014/main" id="{84DA0F50-341A-DE85-389E-708C2F046800}"/>
                  </a:ext>
                </a:extLst>
              </p:cNvPr>
              <p:cNvSpPr>
                <a:spLocks noChangeArrowheads="1"/>
              </p:cNvSpPr>
              <p:nvPr>
                <p:custDataLst>
                  <p:tags r:id="rId358"/>
                </p:custDataLst>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45" name="Oval 191">
                <a:extLst>
                  <a:ext uri="{FF2B5EF4-FFF2-40B4-BE49-F238E27FC236}">
                    <a16:creationId xmlns:a16="http://schemas.microsoft.com/office/drawing/2014/main" id="{80BB1EA7-0F6A-63F2-769B-95EAF22DF0E9}"/>
                  </a:ext>
                </a:extLst>
              </p:cNvPr>
              <p:cNvSpPr>
                <a:spLocks noChangeArrowheads="1"/>
              </p:cNvSpPr>
              <p:nvPr>
                <p:custDataLst>
                  <p:tags r:id="rId359"/>
                </p:custDataLst>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46" name="Oval 192">
                <a:extLst>
                  <a:ext uri="{FF2B5EF4-FFF2-40B4-BE49-F238E27FC236}">
                    <a16:creationId xmlns:a16="http://schemas.microsoft.com/office/drawing/2014/main" id="{3E389A95-6FAE-59F8-8F5E-91DECF44273B}"/>
                  </a:ext>
                </a:extLst>
              </p:cNvPr>
              <p:cNvSpPr>
                <a:spLocks noChangeArrowheads="1"/>
              </p:cNvSpPr>
              <p:nvPr>
                <p:custDataLst>
                  <p:tags r:id="rId360"/>
                </p:custDataLst>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47" name="Freeform 193">
                <a:extLst>
                  <a:ext uri="{FF2B5EF4-FFF2-40B4-BE49-F238E27FC236}">
                    <a16:creationId xmlns:a16="http://schemas.microsoft.com/office/drawing/2014/main" id="{A3813690-559F-C782-0424-02413A1300A1}"/>
                  </a:ext>
                </a:extLst>
              </p:cNvPr>
              <p:cNvSpPr/>
              <p:nvPr>
                <p:custDataLst>
                  <p:tags r:id="rId361"/>
                </p:custDataLst>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48" name="Freeform 194">
                <a:extLst>
                  <a:ext uri="{FF2B5EF4-FFF2-40B4-BE49-F238E27FC236}">
                    <a16:creationId xmlns:a16="http://schemas.microsoft.com/office/drawing/2014/main" id="{C542D38D-A4CD-5B57-FBAA-493085497ADB}"/>
                  </a:ext>
                </a:extLst>
              </p:cNvPr>
              <p:cNvSpPr/>
              <p:nvPr>
                <p:custDataLst>
                  <p:tags r:id="rId362"/>
                </p:custDataLst>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49" name="Freeform 195">
                <a:extLst>
                  <a:ext uri="{FF2B5EF4-FFF2-40B4-BE49-F238E27FC236}">
                    <a16:creationId xmlns:a16="http://schemas.microsoft.com/office/drawing/2014/main" id="{116F6250-921A-FFF6-7648-1BA9939100EE}"/>
                  </a:ext>
                </a:extLst>
              </p:cNvPr>
              <p:cNvSpPr/>
              <p:nvPr>
                <p:custDataLst>
                  <p:tags r:id="rId363"/>
                </p:custDataLst>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50" name="Freeform 196">
                <a:extLst>
                  <a:ext uri="{FF2B5EF4-FFF2-40B4-BE49-F238E27FC236}">
                    <a16:creationId xmlns:a16="http://schemas.microsoft.com/office/drawing/2014/main" id="{70FF9C2F-4ED4-B14C-6E6F-81C1C41ED587}"/>
                  </a:ext>
                </a:extLst>
              </p:cNvPr>
              <p:cNvSpPr/>
              <p:nvPr>
                <p:custDataLst>
                  <p:tags r:id="rId364"/>
                </p:custDataLst>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51" name="Freeform 197">
                <a:extLst>
                  <a:ext uri="{FF2B5EF4-FFF2-40B4-BE49-F238E27FC236}">
                    <a16:creationId xmlns:a16="http://schemas.microsoft.com/office/drawing/2014/main" id="{7AE269E9-C750-70A9-65EB-A2215FB7A916}"/>
                  </a:ext>
                </a:extLst>
              </p:cNvPr>
              <p:cNvSpPr/>
              <p:nvPr>
                <p:custDataLst>
                  <p:tags r:id="rId365"/>
                </p:custDataLst>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52" name="Freeform 198">
                <a:extLst>
                  <a:ext uri="{FF2B5EF4-FFF2-40B4-BE49-F238E27FC236}">
                    <a16:creationId xmlns:a16="http://schemas.microsoft.com/office/drawing/2014/main" id="{FFA5C2FB-40CD-12E4-6D81-C7ED37B95887}"/>
                  </a:ext>
                </a:extLst>
              </p:cNvPr>
              <p:cNvSpPr/>
              <p:nvPr>
                <p:custDataLst>
                  <p:tags r:id="rId366"/>
                </p:custDataLst>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53" name="Oval 199">
                <a:extLst>
                  <a:ext uri="{FF2B5EF4-FFF2-40B4-BE49-F238E27FC236}">
                    <a16:creationId xmlns:a16="http://schemas.microsoft.com/office/drawing/2014/main" id="{0A2E9A3B-46CC-620B-6E8A-1CDF42612F02}"/>
                  </a:ext>
                </a:extLst>
              </p:cNvPr>
              <p:cNvSpPr>
                <a:spLocks noChangeArrowheads="1"/>
              </p:cNvSpPr>
              <p:nvPr>
                <p:custDataLst>
                  <p:tags r:id="rId367"/>
                </p:custDataLst>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54" name="Oval 200">
                <a:extLst>
                  <a:ext uri="{FF2B5EF4-FFF2-40B4-BE49-F238E27FC236}">
                    <a16:creationId xmlns:a16="http://schemas.microsoft.com/office/drawing/2014/main" id="{8B4D887D-1DCE-4C3A-A316-F9B57931C422}"/>
                  </a:ext>
                </a:extLst>
              </p:cNvPr>
              <p:cNvSpPr>
                <a:spLocks noChangeArrowheads="1"/>
              </p:cNvSpPr>
              <p:nvPr>
                <p:custDataLst>
                  <p:tags r:id="rId368"/>
                </p:custDataLst>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55" name="Oval 201">
                <a:extLst>
                  <a:ext uri="{FF2B5EF4-FFF2-40B4-BE49-F238E27FC236}">
                    <a16:creationId xmlns:a16="http://schemas.microsoft.com/office/drawing/2014/main" id="{5AF7C295-9B96-13A6-C0E2-52BAFBC19827}"/>
                  </a:ext>
                </a:extLst>
              </p:cNvPr>
              <p:cNvSpPr>
                <a:spLocks noChangeArrowheads="1"/>
              </p:cNvSpPr>
              <p:nvPr>
                <p:custDataLst>
                  <p:tags r:id="rId369"/>
                </p:custDataLst>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56" name="Oval 202">
                <a:extLst>
                  <a:ext uri="{FF2B5EF4-FFF2-40B4-BE49-F238E27FC236}">
                    <a16:creationId xmlns:a16="http://schemas.microsoft.com/office/drawing/2014/main" id="{0680E3FC-661B-BCB7-BBA6-7F8FA27D3B27}"/>
                  </a:ext>
                </a:extLst>
              </p:cNvPr>
              <p:cNvSpPr>
                <a:spLocks noChangeArrowheads="1"/>
              </p:cNvSpPr>
              <p:nvPr>
                <p:custDataLst>
                  <p:tags r:id="rId370"/>
                </p:custDataLst>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57" name="Oval 203">
                <a:extLst>
                  <a:ext uri="{FF2B5EF4-FFF2-40B4-BE49-F238E27FC236}">
                    <a16:creationId xmlns:a16="http://schemas.microsoft.com/office/drawing/2014/main" id="{E5A48C2D-D174-6365-9C7D-ABCF54CADD6A}"/>
                  </a:ext>
                </a:extLst>
              </p:cNvPr>
              <p:cNvSpPr>
                <a:spLocks noChangeArrowheads="1"/>
              </p:cNvSpPr>
              <p:nvPr>
                <p:custDataLst>
                  <p:tags r:id="rId371"/>
                </p:custDataLst>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58" name="Oval 204">
                <a:extLst>
                  <a:ext uri="{FF2B5EF4-FFF2-40B4-BE49-F238E27FC236}">
                    <a16:creationId xmlns:a16="http://schemas.microsoft.com/office/drawing/2014/main" id="{ED589D91-CC52-9824-C89D-E1A03B252982}"/>
                  </a:ext>
                </a:extLst>
              </p:cNvPr>
              <p:cNvSpPr>
                <a:spLocks noChangeArrowheads="1"/>
              </p:cNvSpPr>
              <p:nvPr>
                <p:custDataLst>
                  <p:tags r:id="rId372"/>
                </p:custDataLst>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59" name="Oval 205">
                <a:extLst>
                  <a:ext uri="{FF2B5EF4-FFF2-40B4-BE49-F238E27FC236}">
                    <a16:creationId xmlns:a16="http://schemas.microsoft.com/office/drawing/2014/main" id="{E368189C-3478-4A97-1414-BF1F0A852CB4}"/>
                  </a:ext>
                </a:extLst>
              </p:cNvPr>
              <p:cNvSpPr>
                <a:spLocks noChangeArrowheads="1"/>
              </p:cNvSpPr>
              <p:nvPr>
                <p:custDataLst>
                  <p:tags r:id="rId373"/>
                </p:custDataLst>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60" name="Oval 206">
                <a:extLst>
                  <a:ext uri="{FF2B5EF4-FFF2-40B4-BE49-F238E27FC236}">
                    <a16:creationId xmlns:a16="http://schemas.microsoft.com/office/drawing/2014/main" id="{A08AAC47-FC85-4B86-9C20-C9BCB23C9A86}"/>
                  </a:ext>
                </a:extLst>
              </p:cNvPr>
              <p:cNvSpPr>
                <a:spLocks noChangeArrowheads="1"/>
              </p:cNvSpPr>
              <p:nvPr>
                <p:custDataLst>
                  <p:tags r:id="rId374"/>
                </p:custDataLst>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61" name="Oval 207">
                <a:extLst>
                  <a:ext uri="{FF2B5EF4-FFF2-40B4-BE49-F238E27FC236}">
                    <a16:creationId xmlns:a16="http://schemas.microsoft.com/office/drawing/2014/main" id="{5431437C-32D6-367B-B078-451CF9F722BE}"/>
                  </a:ext>
                </a:extLst>
              </p:cNvPr>
              <p:cNvSpPr>
                <a:spLocks noChangeArrowheads="1"/>
              </p:cNvSpPr>
              <p:nvPr>
                <p:custDataLst>
                  <p:tags r:id="rId375"/>
                </p:custDataLst>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62" name="Oval 208">
                <a:extLst>
                  <a:ext uri="{FF2B5EF4-FFF2-40B4-BE49-F238E27FC236}">
                    <a16:creationId xmlns:a16="http://schemas.microsoft.com/office/drawing/2014/main" id="{680E5831-3F84-C88C-6ACA-6BCA39E84201}"/>
                  </a:ext>
                </a:extLst>
              </p:cNvPr>
              <p:cNvSpPr>
                <a:spLocks noChangeArrowheads="1"/>
              </p:cNvSpPr>
              <p:nvPr>
                <p:custDataLst>
                  <p:tags r:id="rId376"/>
                </p:custDataLst>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63" name="Oval 209">
                <a:extLst>
                  <a:ext uri="{FF2B5EF4-FFF2-40B4-BE49-F238E27FC236}">
                    <a16:creationId xmlns:a16="http://schemas.microsoft.com/office/drawing/2014/main" id="{FCA84E46-7C79-A0CF-D6E7-1C6D1CD8F961}"/>
                  </a:ext>
                </a:extLst>
              </p:cNvPr>
              <p:cNvSpPr>
                <a:spLocks noChangeArrowheads="1"/>
              </p:cNvSpPr>
              <p:nvPr>
                <p:custDataLst>
                  <p:tags r:id="rId377"/>
                </p:custDataLst>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64" name="Oval 210">
                <a:extLst>
                  <a:ext uri="{FF2B5EF4-FFF2-40B4-BE49-F238E27FC236}">
                    <a16:creationId xmlns:a16="http://schemas.microsoft.com/office/drawing/2014/main" id="{6D7452D5-AD58-F2FD-95E6-96CFD617C112}"/>
                  </a:ext>
                </a:extLst>
              </p:cNvPr>
              <p:cNvSpPr>
                <a:spLocks noChangeArrowheads="1"/>
              </p:cNvSpPr>
              <p:nvPr>
                <p:custDataLst>
                  <p:tags r:id="rId378"/>
                </p:custDataLst>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65" name="Oval 211">
                <a:extLst>
                  <a:ext uri="{FF2B5EF4-FFF2-40B4-BE49-F238E27FC236}">
                    <a16:creationId xmlns:a16="http://schemas.microsoft.com/office/drawing/2014/main" id="{CCD6C6AC-AE0F-CE8B-A292-8CB52EEA9AE0}"/>
                  </a:ext>
                </a:extLst>
              </p:cNvPr>
              <p:cNvSpPr>
                <a:spLocks noChangeArrowheads="1"/>
              </p:cNvSpPr>
              <p:nvPr>
                <p:custDataLst>
                  <p:tags r:id="rId379"/>
                </p:custDataLst>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66" name="Oval 212">
                <a:extLst>
                  <a:ext uri="{FF2B5EF4-FFF2-40B4-BE49-F238E27FC236}">
                    <a16:creationId xmlns:a16="http://schemas.microsoft.com/office/drawing/2014/main" id="{BC93EB90-78AF-FA62-4F38-45CA56B00274}"/>
                  </a:ext>
                </a:extLst>
              </p:cNvPr>
              <p:cNvSpPr>
                <a:spLocks noChangeArrowheads="1"/>
              </p:cNvSpPr>
              <p:nvPr>
                <p:custDataLst>
                  <p:tags r:id="rId380"/>
                </p:custDataLst>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67" name="Oval 213">
                <a:extLst>
                  <a:ext uri="{FF2B5EF4-FFF2-40B4-BE49-F238E27FC236}">
                    <a16:creationId xmlns:a16="http://schemas.microsoft.com/office/drawing/2014/main" id="{7514952A-7708-CB04-0780-61B9F40877E6}"/>
                  </a:ext>
                </a:extLst>
              </p:cNvPr>
              <p:cNvSpPr>
                <a:spLocks noChangeArrowheads="1"/>
              </p:cNvSpPr>
              <p:nvPr>
                <p:custDataLst>
                  <p:tags r:id="rId381"/>
                </p:custDataLst>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68" name="Oval 214">
                <a:extLst>
                  <a:ext uri="{FF2B5EF4-FFF2-40B4-BE49-F238E27FC236}">
                    <a16:creationId xmlns:a16="http://schemas.microsoft.com/office/drawing/2014/main" id="{E1058A8B-9AD5-BD12-D96C-4D9D1CDBDBDD}"/>
                  </a:ext>
                </a:extLst>
              </p:cNvPr>
              <p:cNvSpPr>
                <a:spLocks noChangeArrowheads="1"/>
              </p:cNvSpPr>
              <p:nvPr>
                <p:custDataLst>
                  <p:tags r:id="rId382"/>
                </p:custDataLst>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69" name="Oval 215">
                <a:extLst>
                  <a:ext uri="{FF2B5EF4-FFF2-40B4-BE49-F238E27FC236}">
                    <a16:creationId xmlns:a16="http://schemas.microsoft.com/office/drawing/2014/main" id="{495BA59D-20AB-6B21-591C-C7059E93C904}"/>
                  </a:ext>
                </a:extLst>
              </p:cNvPr>
              <p:cNvSpPr>
                <a:spLocks noChangeArrowheads="1"/>
              </p:cNvSpPr>
              <p:nvPr>
                <p:custDataLst>
                  <p:tags r:id="rId383"/>
                </p:custDataLst>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70" name="Oval 216">
                <a:extLst>
                  <a:ext uri="{FF2B5EF4-FFF2-40B4-BE49-F238E27FC236}">
                    <a16:creationId xmlns:a16="http://schemas.microsoft.com/office/drawing/2014/main" id="{E2AB6880-8249-1812-BDDB-3ECAE23BB5CB}"/>
                  </a:ext>
                </a:extLst>
              </p:cNvPr>
              <p:cNvSpPr>
                <a:spLocks noChangeArrowheads="1"/>
              </p:cNvSpPr>
              <p:nvPr>
                <p:custDataLst>
                  <p:tags r:id="rId384"/>
                </p:custDataLst>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71" name="Oval 217">
                <a:extLst>
                  <a:ext uri="{FF2B5EF4-FFF2-40B4-BE49-F238E27FC236}">
                    <a16:creationId xmlns:a16="http://schemas.microsoft.com/office/drawing/2014/main" id="{361C8240-0824-6DCD-B027-DECD6293ACAC}"/>
                  </a:ext>
                </a:extLst>
              </p:cNvPr>
              <p:cNvSpPr>
                <a:spLocks noChangeArrowheads="1"/>
              </p:cNvSpPr>
              <p:nvPr>
                <p:custDataLst>
                  <p:tags r:id="rId385"/>
                </p:custDataLst>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72" name="Oval 218">
                <a:extLst>
                  <a:ext uri="{FF2B5EF4-FFF2-40B4-BE49-F238E27FC236}">
                    <a16:creationId xmlns:a16="http://schemas.microsoft.com/office/drawing/2014/main" id="{08DB1B2A-44E8-002E-DCB5-BACCE3000AC4}"/>
                  </a:ext>
                </a:extLst>
              </p:cNvPr>
              <p:cNvSpPr>
                <a:spLocks noChangeArrowheads="1"/>
              </p:cNvSpPr>
              <p:nvPr>
                <p:custDataLst>
                  <p:tags r:id="rId386"/>
                </p:custDataLst>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73" name="Oval 219">
                <a:extLst>
                  <a:ext uri="{FF2B5EF4-FFF2-40B4-BE49-F238E27FC236}">
                    <a16:creationId xmlns:a16="http://schemas.microsoft.com/office/drawing/2014/main" id="{E1362FB5-423D-0140-D302-6D470A62D52E}"/>
                  </a:ext>
                </a:extLst>
              </p:cNvPr>
              <p:cNvSpPr>
                <a:spLocks noChangeArrowheads="1"/>
              </p:cNvSpPr>
              <p:nvPr>
                <p:custDataLst>
                  <p:tags r:id="rId387"/>
                </p:custDataLst>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74" name="Oval 220">
                <a:extLst>
                  <a:ext uri="{FF2B5EF4-FFF2-40B4-BE49-F238E27FC236}">
                    <a16:creationId xmlns:a16="http://schemas.microsoft.com/office/drawing/2014/main" id="{2CB69CEC-4AA2-0149-0DA2-0B8A14FB3970}"/>
                  </a:ext>
                </a:extLst>
              </p:cNvPr>
              <p:cNvSpPr>
                <a:spLocks noChangeArrowheads="1"/>
              </p:cNvSpPr>
              <p:nvPr>
                <p:custDataLst>
                  <p:tags r:id="rId388"/>
                </p:custDataLst>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75" name="Oval 221">
                <a:extLst>
                  <a:ext uri="{FF2B5EF4-FFF2-40B4-BE49-F238E27FC236}">
                    <a16:creationId xmlns:a16="http://schemas.microsoft.com/office/drawing/2014/main" id="{BE83913A-B523-4D51-3832-EC09B829DCAF}"/>
                  </a:ext>
                </a:extLst>
              </p:cNvPr>
              <p:cNvSpPr>
                <a:spLocks noChangeArrowheads="1"/>
              </p:cNvSpPr>
              <p:nvPr>
                <p:custDataLst>
                  <p:tags r:id="rId389"/>
                </p:custDataLst>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76" name="Oval 222">
                <a:extLst>
                  <a:ext uri="{FF2B5EF4-FFF2-40B4-BE49-F238E27FC236}">
                    <a16:creationId xmlns:a16="http://schemas.microsoft.com/office/drawing/2014/main" id="{B214E7A5-09CC-6140-47B1-9619CA119485}"/>
                  </a:ext>
                </a:extLst>
              </p:cNvPr>
              <p:cNvSpPr>
                <a:spLocks noChangeArrowheads="1"/>
              </p:cNvSpPr>
              <p:nvPr>
                <p:custDataLst>
                  <p:tags r:id="rId390"/>
                </p:custDataLst>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77" name="Oval 223">
                <a:extLst>
                  <a:ext uri="{FF2B5EF4-FFF2-40B4-BE49-F238E27FC236}">
                    <a16:creationId xmlns:a16="http://schemas.microsoft.com/office/drawing/2014/main" id="{333AA233-7ED9-1719-F404-BD5506202CFB}"/>
                  </a:ext>
                </a:extLst>
              </p:cNvPr>
              <p:cNvSpPr>
                <a:spLocks noChangeArrowheads="1"/>
              </p:cNvSpPr>
              <p:nvPr>
                <p:custDataLst>
                  <p:tags r:id="rId391"/>
                </p:custDataLst>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78" name="Oval 224">
                <a:extLst>
                  <a:ext uri="{FF2B5EF4-FFF2-40B4-BE49-F238E27FC236}">
                    <a16:creationId xmlns:a16="http://schemas.microsoft.com/office/drawing/2014/main" id="{1B393246-8488-1A5F-A5C1-F2FA5894F464}"/>
                  </a:ext>
                </a:extLst>
              </p:cNvPr>
              <p:cNvSpPr>
                <a:spLocks noChangeArrowheads="1"/>
              </p:cNvSpPr>
              <p:nvPr>
                <p:custDataLst>
                  <p:tags r:id="rId392"/>
                </p:custDataLst>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79" name="Oval 225">
                <a:extLst>
                  <a:ext uri="{FF2B5EF4-FFF2-40B4-BE49-F238E27FC236}">
                    <a16:creationId xmlns:a16="http://schemas.microsoft.com/office/drawing/2014/main" id="{DA31D347-6674-009D-4C74-01351067DE6B}"/>
                  </a:ext>
                </a:extLst>
              </p:cNvPr>
              <p:cNvSpPr>
                <a:spLocks noChangeArrowheads="1"/>
              </p:cNvSpPr>
              <p:nvPr>
                <p:custDataLst>
                  <p:tags r:id="rId393"/>
                </p:custDataLst>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80" name="Oval 226">
                <a:extLst>
                  <a:ext uri="{FF2B5EF4-FFF2-40B4-BE49-F238E27FC236}">
                    <a16:creationId xmlns:a16="http://schemas.microsoft.com/office/drawing/2014/main" id="{25E1FE5B-5501-7617-BB01-E05AFA33620B}"/>
                  </a:ext>
                </a:extLst>
              </p:cNvPr>
              <p:cNvSpPr>
                <a:spLocks noChangeArrowheads="1"/>
              </p:cNvSpPr>
              <p:nvPr>
                <p:custDataLst>
                  <p:tags r:id="rId394"/>
                </p:custDataLst>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81" name="Oval 227">
                <a:extLst>
                  <a:ext uri="{FF2B5EF4-FFF2-40B4-BE49-F238E27FC236}">
                    <a16:creationId xmlns:a16="http://schemas.microsoft.com/office/drawing/2014/main" id="{807A21BE-0CD1-23E7-79B7-DE517C15D545}"/>
                  </a:ext>
                </a:extLst>
              </p:cNvPr>
              <p:cNvSpPr>
                <a:spLocks noChangeArrowheads="1"/>
              </p:cNvSpPr>
              <p:nvPr>
                <p:custDataLst>
                  <p:tags r:id="rId395"/>
                </p:custDataLst>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82" name="Oval 228">
                <a:extLst>
                  <a:ext uri="{FF2B5EF4-FFF2-40B4-BE49-F238E27FC236}">
                    <a16:creationId xmlns:a16="http://schemas.microsoft.com/office/drawing/2014/main" id="{F8423A60-E354-F9AB-1E7B-F53C627EDD24}"/>
                  </a:ext>
                </a:extLst>
              </p:cNvPr>
              <p:cNvSpPr>
                <a:spLocks noChangeArrowheads="1"/>
              </p:cNvSpPr>
              <p:nvPr>
                <p:custDataLst>
                  <p:tags r:id="rId396"/>
                </p:custDataLst>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83" name="Freeform 229">
                <a:extLst>
                  <a:ext uri="{FF2B5EF4-FFF2-40B4-BE49-F238E27FC236}">
                    <a16:creationId xmlns:a16="http://schemas.microsoft.com/office/drawing/2014/main" id="{6D09FBD7-132F-750C-2332-C7B2A483DC99}"/>
                  </a:ext>
                </a:extLst>
              </p:cNvPr>
              <p:cNvSpPr/>
              <p:nvPr>
                <p:custDataLst>
                  <p:tags r:id="rId397"/>
                </p:custDataLst>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84" name="Freeform 230">
                <a:extLst>
                  <a:ext uri="{FF2B5EF4-FFF2-40B4-BE49-F238E27FC236}">
                    <a16:creationId xmlns:a16="http://schemas.microsoft.com/office/drawing/2014/main" id="{28196837-0B36-17D7-794A-2F256D51EC93}"/>
                  </a:ext>
                </a:extLst>
              </p:cNvPr>
              <p:cNvSpPr/>
              <p:nvPr>
                <p:custDataLst>
                  <p:tags r:id="rId398"/>
                </p:custDataLst>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85" name="Freeform 231">
                <a:extLst>
                  <a:ext uri="{FF2B5EF4-FFF2-40B4-BE49-F238E27FC236}">
                    <a16:creationId xmlns:a16="http://schemas.microsoft.com/office/drawing/2014/main" id="{1C17F135-E257-20C9-FC83-21C3E4F44F35}"/>
                  </a:ext>
                </a:extLst>
              </p:cNvPr>
              <p:cNvSpPr/>
              <p:nvPr>
                <p:custDataLst>
                  <p:tags r:id="rId399"/>
                </p:custDataLst>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86" name="Freeform 232">
                <a:extLst>
                  <a:ext uri="{FF2B5EF4-FFF2-40B4-BE49-F238E27FC236}">
                    <a16:creationId xmlns:a16="http://schemas.microsoft.com/office/drawing/2014/main" id="{B8B6F960-1AF9-9891-8106-124607F7E88F}"/>
                  </a:ext>
                </a:extLst>
              </p:cNvPr>
              <p:cNvSpPr/>
              <p:nvPr>
                <p:custDataLst>
                  <p:tags r:id="rId400"/>
                </p:custDataLst>
              </p:nvPr>
            </p:nvSpPr>
            <p:spPr bwMode="auto">
              <a:xfrm>
                <a:off x="5622" y="3776"/>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87" name="Freeform 233">
                <a:extLst>
                  <a:ext uri="{FF2B5EF4-FFF2-40B4-BE49-F238E27FC236}">
                    <a16:creationId xmlns:a16="http://schemas.microsoft.com/office/drawing/2014/main" id="{F17CC6DE-441F-3F1E-2207-E4FE5CBAC62F}"/>
                  </a:ext>
                </a:extLst>
              </p:cNvPr>
              <p:cNvSpPr/>
              <p:nvPr>
                <p:custDataLst>
                  <p:tags r:id="rId401"/>
                </p:custDataLst>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88" name="Freeform 234">
                <a:extLst>
                  <a:ext uri="{FF2B5EF4-FFF2-40B4-BE49-F238E27FC236}">
                    <a16:creationId xmlns:a16="http://schemas.microsoft.com/office/drawing/2014/main" id="{80370223-FAFB-AED3-4611-A24306810B8A}"/>
                  </a:ext>
                </a:extLst>
              </p:cNvPr>
              <p:cNvSpPr/>
              <p:nvPr>
                <p:custDataLst>
                  <p:tags r:id="rId402"/>
                </p:custDataLst>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89" name="Oval 235">
                <a:extLst>
                  <a:ext uri="{FF2B5EF4-FFF2-40B4-BE49-F238E27FC236}">
                    <a16:creationId xmlns:a16="http://schemas.microsoft.com/office/drawing/2014/main" id="{CFF78988-6FBF-A959-9927-B4617C6449D7}"/>
                  </a:ext>
                </a:extLst>
              </p:cNvPr>
              <p:cNvSpPr>
                <a:spLocks noChangeArrowheads="1"/>
              </p:cNvSpPr>
              <p:nvPr>
                <p:custDataLst>
                  <p:tags r:id="rId403"/>
                </p:custDataLst>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90" name="Oval 236">
                <a:extLst>
                  <a:ext uri="{FF2B5EF4-FFF2-40B4-BE49-F238E27FC236}">
                    <a16:creationId xmlns:a16="http://schemas.microsoft.com/office/drawing/2014/main" id="{40A11C2F-367A-2461-38F2-8FDD6C3572BC}"/>
                  </a:ext>
                </a:extLst>
              </p:cNvPr>
              <p:cNvSpPr>
                <a:spLocks noChangeArrowheads="1"/>
              </p:cNvSpPr>
              <p:nvPr>
                <p:custDataLst>
                  <p:tags r:id="rId404"/>
                </p:custDataLst>
              </p:nvPr>
            </p:nvSpPr>
            <p:spPr bwMode="auto">
              <a:xfrm>
                <a:off x="594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91" name="Oval 237">
                <a:extLst>
                  <a:ext uri="{FF2B5EF4-FFF2-40B4-BE49-F238E27FC236}">
                    <a16:creationId xmlns:a16="http://schemas.microsoft.com/office/drawing/2014/main" id="{D640254C-E5A3-FE8E-488F-61D0939CB51E}"/>
                  </a:ext>
                </a:extLst>
              </p:cNvPr>
              <p:cNvSpPr>
                <a:spLocks noChangeArrowheads="1"/>
              </p:cNvSpPr>
              <p:nvPr>
                <p:custDataLst>
                  <p:tags r:id="rId405"/>
                </p:custDataLst>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92" name="Oval 238">
                <a:extLst>
                  <a:ext uri="{FF2B5EF4-FFF2-40B4-BE49-F238E27FC236}">
                    <a16:creationId xmlns:a16="http://schemas.microsoft.com/office/drawing/2014/main" id="{C53BF938-EA6D-88F3-BC94-F2ACA40CD85B}"/>
                  </a:ext>
                </a:extLst>
              </p:cNvPr>
              <p:cNvSpPr>
                <a:spLocks noChangeArrowheads="1"/>
              </p:cNvSpPr>
              <p:nvPr>
                <p:custDataLst>
                  <p:tags r:id="rId406"/>
                </p:custDataLst>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93" name="Oval 239">
                <a:extLst>
                  <a:ext uri="{FF2B5EF4-FFF2-40B4-BE49-F238E27FC236}">
                    <a16:creationId xmlns:a16="http://schemas.microsoft.com/office/drawing/2014/main" id="{B0F52436-8509-84CD-2149-E121FE916DDD}"/>
                  </a:ext>
                </a:extLst>
              </p:cNvPr>
              <p:cNvSpPr>
                <a:spLocks noChangeArrowheads="1"/>
              </p:cNvSpPr>
              <p:nvPr>
                <p:custDataLst>
                  <p:tags r:id="rId407"/>
                </p:custDataLst>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94" name="Oval 240">
                <a:extLst>
                  <a:ext uri="{FF2B5EF4-FFF2-40B4-BE49-F238E27FC236}">
                    <a16:creationId xmlns:a16="http://schemas.microsoft.com/office/drawing/2014/main" id="{BFF753A3-1C15-9FF3-09F6-763067DAA67F}"/>
                  </a:ext>
                </a:extLst>
              </p:cNvPr>
              <p:cNvSpPr>
                <a:spLocks noChangeArrowheads="1"/>
              </p:cNvSpPr>
              <p:nvPr>
                <p:custDataLst>
                  <p:tags r:id="rId408"/>
                </p:custDataLst>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95" name="Oval 241">
                <a:extLst>
                  <a:ext uri="{FF2B5EF4-FFF2-40B4-BE49-F238E27FC236}">
                    <a16:creationId xmlns:a16="http://schemas.microsoft.com/office/drawing/2014/main" id="{B87B1CDB-14DE-D8AA-7E9D-CD0A0F1A2EA9}"/>
                  </a:ext>
                </a:extLst>
              </p:cNvPr>
              <p:cNvSpPr>
                <a:spLocks noChangeArrowheads="1"/>
              </p:cNvSpPr>
              <p:nvPr>
                <p:custDataLst>
                  <p:tags r:id="rId409"/>
                </p:custDataLst>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96" name="Oval 242">
                <a:extLst>
                  <a:ext uri="{FF2B5EF4-FFF2-40B4-BE49-F238E27FC236}">
                    <a16:creationId xmlns:a16="http://schemas.microsoft.com/office/drawing/2014/main" id="{1D46E02B-CA21-CC68-4B96-6B78DFAEBEF1}"/>
                  </a:ext>
                </a:extLst>
              </p:cNvPr>
              <p:cNvSpPr>
                <a:spLocks noChangeArrowheads="1"/>
              </p:cNvSpPr>
              <p:nvPr>
                <p:custDataLst>
                  <p:tags r:id="rId410"/>
                </p:custDataLst>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97" name="Oval 243">
                <a:extLst>
                  <a:ext uri="{FF2B5EF4-FFF2-40B4-BE49-F238E27FC236}">
                    <a16:creationId xmlns:a16="http://schemas.microsoft.com/office/drawing/2014/main" id="{D273185E-0D98-58D2-F07D-71DE8FECE6FF}"/>
                  </a:ext>
                </a:extLst>
              </p:cNvPr>
              <p:cNvSpPr>
                <a:spLocks noChangeArrowheads="1"/>
              </p:cNvSpPr>
              <p:nvPr>
                <p:custDataLst>
                  <p:tags r:id="rId411"/>
                </p:custDataLst>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98" name="Oval 244">
                <a:extLst>
                  <a:ext uri="{FF2B5EF4-FFF2-40B4-BE49-F238E27FC236}">
                    <a16:creationId xmlns:a16="http://schemas.microsoft.com/office/drawing/2014/main" id="{F558CE3F-9CB5-C9B2-8D2F-C0C569330E68}"/>
                  </a:ext>
                </a:extLst>
              </p:cNvPr>
              <p:cNvSpPr>
                <a:spLocks noChangeArrowheads="1"/>
              </p:cNvSpPr>
              <p:nvPr>
                <p:custDataLst>
                  <p:tags r:id="rId412"/>
                </p:custDataLst>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99" name="Oval 245">
                <a:extLst>
                  <a:ext uri="{FF2B5EF4-FFF2-40B4-BE49-F238E27FC236}">
                    <a16:creationId xmlns:a16="http://schemas.microsoft.com/office/drawing/2014/main" id="{6B2A9A2E-591C-B83C-18FD-5729596F0939}"/>
                  </a:ext>
                </a:extLst>
              </p:cNvPr>
              <p:cNvSpPr>
                <a:spLocks noChangeArrowheads="1"/>
              </p:cNvSpPr>
              <p:nvPr>
                <p:custDataLst>
                  <p:tags r:id="rId413"/>
                </p:custDataLst>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00" name="Oval 246">
                <a:extLst>
                  <a:ext uri="{FF2B5EF4-FFF2-40B4-BE49-F238E27FC236}">
                    <a16:creationId xmlns:a16="http://schemas.microsoft.com/office/drawing/2014/main" id="{F7F5CAC5-0824-8482-6D92-5251BB47419E}"/>
                  </a:ext>
                </a:extLst>
              </p:cNvPr>
              <p:cNvSpPr>
                <a:spLocks noChangeArrowheads="1"/>
              </p:cNvSpPr>
              <p:nvPr>
                <p:custDataLst>
                  <p:tags r:id="rId414"/>
                </p:custDataLst>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01" name="Oval 247">
                <a:extLst>
                  <a:ext uri="{FF2B5EF4-FFF2-40B4-BE49-F238E27FC236}">
                    <a16:creationId xmlns:a16="http://schemas.microsoft.com/office/drawing/2014/main" id="{A033B36A-AC89-0DA9-BFA1-AE53FFCF89E5}"/>
                  </a:ext>
                </a:extLst>
              </p:cNvPr>
              <p:cNvSpPr>
                <a:spLocks noChangeArrowheads="1"/>
              </p:cNvSpPr>
              <p:nvPr>
                <p:custDataLst>
                  <p:tags r:id="rId415"/>
                </p:custDataLst>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02" name="Oval 248">
                <a:extLst>
                  <a:ext uri="{FF2B5EF4-FFF2-40B4-BE49-F238E27FC236}">
                    <a16:creationId xmlns:a16="http://schemas.microsoft.com/office/drawing/2014/main" id="{E99A7996-BD18-67D8-A4A5-BA9940F90FC1}"/>
                  </a:ext>
                </a:extLst>
              </p:cNvPr>
              <p:cNvSpPr>
                <a:spLocks noChangeArrowheads="1"/>
              </p:cNvSpPr>
              <p:nvPr>
                <p:custDataLst>
                  <p:tags r:id="rId416"/>
                </p:custDataLst>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03" name="Oval 249">
                <a:extLst>
                  <a:ext uri="{FF2B5EF4-FFF2-40B4-BE49-F238E27FC236}">
                    <a16:creationId xmlns:a16="http://schemas.microsoft.com/office/drawing/2014/main" id="{CF92BFA9-FC90-1479-32F3-48DA11A805C6}"/>
                  </a:ext>
                </a:extLst>
              </p:cNvPr>
              <p:cNvSpPr>
                <a:spLocks noChangeArrowheads="1"/>
              </p:cNvSpPr>
              <p:nvPr>
                <p:custDataLst>
                  <p:tags r:id="rId417"/>
                </p:custDataLst>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04" name="Oval 250">
                <a:extLst>
                  <a:ext uri="{FF2B5EF4-FFF2-40B4-BE49-F238E27FC236}">
                    <a16:creationId xmlns:a16="http://schemas.microsoft.com/office/drawing/2014/main" id="{9204EE03-B1F7-AF0A-CF26-9E84C2F8507E}"/>
                  </a:ext>
                </a:extLst>
              </p:cNvPr>
              <p:cNvSpPr>
                <a:spLocks noChangeArrowheads="1"/>
              </p:cNvSpPr>
              <p:nvPr>
                <p:custDataLst>
                  <p:tags r:id="rId418"/>
                </p:custDataLst>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05" name="Oval 251">
                <a:extLst>
                  <a:ext uri="{FF2B5EF4-FFF2-40B4-BE49-F238E27FC236}">
                    <a16:creationId xmlns:a16="http://schemas.microsoft.com/office/drawing/2014/main" id="{139A6D99-20C2-E2AF-7572-3726B74EBBBB}"/>
                  </a:ext>
                </a:extLst>
              </p:cNvPr>
              <p:cNvSpPr>
                <a:spLocks noChangeArrowheads="1"/>
              </p:cNvSpPr>
              <p:nvPr>
                <p:custDataLst>
                  <p:tags r:id="rId419"/>
                </p:custDataLst>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06" name="Oval 252">
                <a:extLst>
                  <a:ext uri="{FF2B5EF4-FFF2-40B4-BE49-F238E27FC236}">
                    <a16:creationId xmlns:a16="http://schemas.microsoft.com/office/drawing/2014/main" id="{FB1EC658-1A16-9D36-E24B-A7A5873F285F}"/>
                  </a:ext>
                </a:extLst>
              </p:cNvPr>
              <p:cNvSpPr>
                <a:spLocks noChangeArrowheads="1"/>
              </p:cNvSpPr>
              <p:nvPr>
                <p:custDataLst>
                  <p:tags r:id="rId420"/>
                </p:custDataLst>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07" name="Oval 253">
                <a:extLst>
                  <a:ext uri="{FF2B5EF4-FFF2-40B4-BE49-F238E27FC236}">
                    <a16:creationId xmlns:a16="http://schemas.microsoft.com/office/drawing/2014/main" id="{1E5198A6-6102-14A0-9317-C68AC70FE6F2}"/>
                  </a:ext>
                </a:extLst>
              </p:cNvPr>
              <p:cNvSpPr>
                <a:spLocks noChangeArrowheads="1"/>
              </p:cNvSpPr>
              <p:nvPr>
                <p:custDataLst>
                  <p:tags r:id="rId421"/>
                </p:custDataLst>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08" name="Oval 254">
                <a:extLst>
                  <a:ext uri="{FF2B5EF4-FFF2-40B4-BE49-F238E27FC236}">
                    <a16:creationId xmlns:a16="http://schemas.microsoft.com/office/drawing/2014/main" id="{619C5105-5B7F-D565-D8FB-70ED3D45E6A2}"/>
                  </a:ext>
                </a:extLst>
              </p:cNvPr>
              <p:cNvSpPr>
                <a:spLocks noChangeArrowheads="1"/>
              </p:cNvSpPr>
              <p:nvPr>
                <p:custDataLst>
                  <p:tags r:id="rId422"/>
                </p:custDataLst>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09" name="Oval 255">
                <a:extLst>
                  <a:ext uri="{FF2B5EF4-FFF2-40B4-BE49-F238E27FC236}">
                    <a16:creationId xmlns:a16="http://schemas.microsoft.com/office/drawing/2014/main" id="{6540777C-3C54-531A-C3D5-9DF41C2015EB}"/>
                  </a:ext>
                </a:extLst>
              </p:cNvPr>
              <p:cNvSpPr>
                <a:spLocks noChangeArrowheads="1"/>
              </p:cNvSpPr>
              <p:nvPr>
                <p:custDataLst>
                  <p:tags r:id="rId423"/>
                </p:custDataLst>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10" name="Oval 256">
                <a:extLst>
                  <a:ext uri="{FF2B5EF4-FFF2-40B4-BE49-F238E27FC236}">
                    <a16:creationId xmlns:a16="http://schemas.microsoft.com/office/drawing/2014/main" id="{D3D46A1B-2652-D7A9-1386-F759F8F61759}"/>
                  </a:ext>
                </a:extLst>
              </p:cNvPr>
              <p:cNvSpPr>
                <a:spLocks noChangeArrowheads="1"/>
              </p:cNvSpPr>
              <p:nvPr>
                <p:custDataLst>
                  <p:tags r:id="rId424"/>
                </p:custDataLst>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11" name="Oval 257">
                <a:extLst>
                  <a:ext uri="{FF2B5EF4-FFF2-40B4-BE49-F238E27FC236}">
                    <a16:creationId xmlns:a16="http://schemas.microsoft.com/office/drawing/2014/main" id="{9D4EDC76-9760-9ED0-365A-92D372FE9C62}"/>
                  </a:ext>
                </a:extLst>
              </p:cNvPr>
              <p:cNvSpPr>
                <a:spLocks noChangeArrowheads="1"/>
              </p:cNvSpPr>
              <p:nvPr>
                <p:custDataLst>
                  <p:tags r:id="rId425"/>
                </p:custDataLst>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12" name="Oval 258">
                <a:extLst>
                  <a:ext uri="{FF2B5EF4-FFF2-40B4-BE49-F238E27FC236}">
                    <a16:creationId xmlns:a16="http://schemas.microsoft.com/office/drawing/2014/main" id="{5CC6B233-F6B4-2E30-A783-9330F3593690}"/>
                  </a:ext>
                </a:extLst>
              </p:cNvPr>
              <p:cNvSpPr>
                <a:spLocks noChangeArrowheads="1"/>
              </p:cNvSpPr>
              <p:nvPr>
                <p:custDataLst>
                  <p:tags r:id="rId426"/>
                </p:custDataLst>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13" name="Oval 259">
                <a:extLst>
                  <a:ext uri="{FF2B5EF4-FFF2-40B4-BE49-F238E27FC236}">
                    <a16:creationId xmlns:a16="http://schemas.microsoft.com/office/drawing/2014/main" id="{953B7E3C-6E74-0228-3163-D1AC3527C749}"/>
                  </a:ext>
                </a:extLst>
              </p:cNvPr>
              <p:cNvSpPr>
                <a:spLocks noChangeArrowheads="1"/>
              </p:cNvSpPr>
              <p:nvPr>
                <p:custDataLst>
                  <p:tags r:id="rId427"/>
                </p:custDataLst>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14" name="Oval 260">
                <a:extLst>
                  <a:ext uri="{FF2B5EF4-FFF2-40B4-BE49-F238E27FC236}">
                    <a16:creationId xmlns:a16="http://schemas.microsoft.com/office/drawing/2014/main" id="{8326F5F8-0972-953E-A482-86E613B89C50}"/>
                  </a:ext>
                </a:extLst>
              </p:cNvPr>
              <p:cNvSpPr>
                <a:spLocks noChangeArrowheads="1"/>
              </p:cNvSpPr>
              <p:nvPr>
                <p:custDataLst>
                  <p:tags r:id="rId428"/>
                </p:custDataLst>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15" name="Oval 261">
                <a:extLst>
                  <a:ext uri="{FF2B5EF4-FFF2-40B4-BE49-F238E27FC236}">
                    <a16:creationId xmlns:a16="http://schemas.microsoft.com/office/drawing/2014/main" id="{D8A36A78-9887-B22D-4055-3F2EA4EA2616}"/>
                  </a:ext>
                </a:extLst>
              </p:cNvPr>
              <p:cNvSpPr>
                <a:spLocks noChangeArrowheads="1"/>
              </p:cNvSpPr>
              <p:nvPr>
                <p:custDataLst>
                  <p:tags r:id="rId429"/>
                </p:custDataLst>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16" name="Oval 262">
                <a:extLst>
                  <a:ext uri="{FF2B5EF4-FFF2-40B4-BE49-F238E27FC236}">
                    <a16:creationId xmlns:a16="http://schemas.microsoft.com/office/drawing/2014/main" id="{65F6168B-B57C-8068-04F0-E07E665798D6}"/>
                  </a:ext>
                </a:extLst>
              </p:cNvPr>
              <p:cNvSpPr>
                <a:spLocks noChangeArrowheads="1"/>
              </p:cNvSpPr>
              <p:nvPr>
                <p:custDataLst>
                  <p:tags r:id="rId430"/>
                </p:custDataLst>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17" name="Oval 263">
                <a:extLst>
                  <a:ext uri="{FF2B5EF4-FFF2-40B4-BE49-F238E27FC236}">
                    <a16:creationId xmlns:a16="http://schemas.microsoft.com/office/drawing/2014/main" id="{9837849C-09A0-0F3E-53E6-09B7C8F34228}"/>
                  </a:ext>
                </a:extLst>
              </p:cNvPr>
              <p:cNvSpPr>
                <a:spLocks noChangeArrowheads="1"/>
              </p:cNvSpPr>
              <p:nvPr>
                <p:custDataLst>
                  <p:tags r:id="rId431"/>
                </p:custDataLst>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18" name="Oval 264">
                <a:extLst>
                  <a:ext uri="{FF2B5EF4-FFF2-40B4-BE49-F238E27FC236}">
                    <a16:creationId xmlns:a16="http://schemas.microsoft.com/office/drawing/2014/main" id="{B38365EE-AF96-85AC-B54A-9A088B89DEC7}"/>
                  </a:ext>
                </a:extLst>
              </p:cNvPr>
              <p:cNvSpPr>
                <a:spLocks noChangeArrowheads="1"/>
              </p:cNvSpPr>
              <p:nvPr>
                <p:custDataLst>
                  <p:tags r:id="rId432"/>
                </p:custDataLst>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19" name="Oval 265">
                <a:extLst>
                  <a:ext uri="{FF2B5EF4-FFF2-40B4-BE49-F238E27FC236}">
                    <a16:creationId xmlns:a16="http://schemas.microsoft.com/office/drawing/2014/main" id="{A8F29B7D-74B1-41E0-506F-0D7F467531F9}"/>
                  </a:ext>
                </a:extLst>
              </p:cNvPr>
              <p:cNvSpPr>
                <a:spLocks noChangeArrowheads="1"/>
              </p:cNvSpPr>
              <p:nvPr>
                <p:custDataLst>
                  <p:tags r:id="rId433"/>
                </p:custDataLst>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20" name="Oval 266">
                <a:extLst>
                  <a:ext uri="{FF2B5EF4-FFF2-40B4-BE49-F238E27FC236}">
                    <a16:creationId xmlns:a16="http://schemas.microsoft.com/office/drawing/2014/main" id="{6C8B29AD-3C22-579C-307C-93FBFC04461F}"/>
                  </a:ext>
                </a:extLst>
              </p:cNvPr>
              <p:cNvSpPr>
                <a:spLocks noChangeArrowheads="1"/>
              </p:cNvSpPr>
              <p:nvPr>
                <p:custDataLst>
                  <p:tags r:id="rId434"/>
                </p:custDataLst>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21" name="Oval 267">
                <a:extLst>
                  <a:ext uri="{FF2B5EF4-FFF2-40B4-BE49-F238E27FC236}">
                    <a16:creationId xmlns:a16="http://schemas.microsoft.com/office/drawing/2014/main" id="{C7091CAD-E1BF-95B0-8465-E058D60B12E4}"/>
                  </a:ext>
                </a:extLst>
              </p:cNvPr>
              <p:cNvSpPr>
                <a:spLocks noChangeArrowheads="1"/>
              </p:cNvSpPr>
              <p:nvPr>
                <p:custDataLst>
                  <p:tags r:id="rId435"/>
                </p:custDataLst>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22" name="Oval 268">
                <a:extLst>
                  <a:ext uri="{FF2B5EF4-FFF2-40B4-BE49-F238E27FC236}">
                    <a16:creationId xmlns:a16="http://schemas.microsoft.com/office/drawing/2014/main" id="{ED8A650C-9F00-70C4-9C2F-B37AA1C4EFC2}"/>
                  </a:ext>
                </a:extLst>
              </p:cNvPr>
              <p:cNvSpPr>
                <a:spLocks noChangeArrowheads="1"/>
              </p:cNvSpPr>
              <p:nvPr>
                <p:custDataLst>
                  <p:tags r:id="rId436"/>
                </p:custDataLst>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23" name="Oval 269">
                <a:extLst>
                  <a:ext uri="{FF2B5EF4-FFF2-40B4-BE49-F238E27FC236}">
                    <a16:creationId xmlns:a16="http://schemas.microsoft.com/office/drawing/2014/main" id="{06C7462F-6E06-B6E6-5E90-1ECA8692615A}"/>
                  </a:ext>
                </a:extLst>
              </p:cNvPr>
              <p:cNvSpPr>
                <a:spLocks noChangeArrowheads="1"/>
              </p:cNvSpPr>
              <p:nvPr>
                <p:custDataLst>
                  <p:tags r:id="rId437"/>
                </p:custDataLst>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24" name="Oval 270">
                <a:extLst>
                  <a:ext uri="{FF2B5EF4-FFF2-40B4-BE49-F238E27FC236}">
                    <a16:creationId xmlns:a16="http://schemas.microsoft.com/office/drawing/2014/main" id="{0E53D97D-18B5-6161-FFC6-0B58B555D5B0}"/>
                  </a:ext>
                </a:extLst>
              </p:cNvPr>
              <p:cNvSpPr>
                <a:spLocks noChangeArrowheads="1"/>
              </p:cNvSpPr>
              <p:nvPr>
                <p:custDataLst>
                  <p:tags r:id="rId438"/>
                </p:custDataLst>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25" name="Oval 271">
                <a:extLst>
                  <a:ext uri="{FF2B5EF4-FFF2-40B4-BE49-F238E27FC236}">
                    <a16:creationId xmlns:a16="http://schemas.microsoft.com/office/drawing/2014/main" id="{68731CD9-838F-D698-4A70-91D8D91EECC8}"/>
                  </a:ext>
                </a:extLst>
              </p:cNvPr>
              <p:cNvSpPr>
                <a:spLocks noChangeArrowheads="1"/>
              </p:cNvSpPr>
              <p:nvPr>
                <p:custDataLst>
                  <p:tags r:id="rId439"/>
                </p:custDataLst>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26" name="Oval 272">
                <a:extLst>
                  <a:ext uri="{FF2B5EF4-FFF2-40B4-BE49-F238E27FC236}">
                    <a16:creationId xmlns:a16="http://schemas.microsoft.com/office/drawing/2014/main" id="{104DC930-CAB2-D698-392E-60984BC47B05}"/>
                  </a:ext>
                </a:extLst>
              </p:cNvPr>
              <p:cNvSpPr>
                <a:spLocks noChangeArrowheads="1"/>
              </p:cNvSpPr>
              <p:nvPr>
                <p:custDataLst>
                  <p:tags r:id="rId440"/>
                </p:custDataLst>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27" name="Oval 273">
                <a:extLst>
                  <a:ext uri="{FF2B5EF4-FFF2-40B4-BE49-F238E27FC236}">
                    <a16:creationId xmlns:a16="http://schemas.microsoft.com/office/drawing/2014/main" id="{3B0DA76D-71EE-4092-3BBF-DEC7A8CF66D2}"/>
                  </a:ext>
                </a:extLst>
              </p:cNvPr>
              <p:cNvSpPr>
                <a:spLocks noChangeArrowheads="1"/>
              </p:cNvSpPr>
              <p:nvPr>
                <p:custDataLst>
                  <p:tags r:id="rId441"/>
                </p:custDataLst>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28" name="Oval 274">
                <a:extLst>
                  <a:ext uri="{FF2B5EF4-FFF2-40B4-BE49-F238E27FC236}">
                    <a16:creationId xmlns:a16="http://schemas.microsoft.com/office/drawing/2014/main" id="{CEB422B2-D97D-F849-BB69-EFE0E26A6315}"/>
                  </a:ext>
                </a:extLst>
              </p:cNvPr>
              <p:cNvSpPr>
                <a:spLocks noChangeArrowheads="1"/>
              </p:cNvSpPr>
              <p:nvPr>
                <p:custDataLst>
                  <p:tags r:id="rId442"/>
                </p:custDataLst>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29" name="Oval 275">
                <a:extLst>
                  <a:ext uri="{FF2B5EF4-FFF2-40B4-BE49-F238E27FC236}">
                    <a16:creationId xmlns:a16="http://schemas.microsoft.com/office/drawing/2014/main" id="{659CC818-5641-3347-A7DF-F83202CBD2DF}"/>
                  </a:ext>
                </a:extLst>
              </p:cNvPr>
              <p:cNvSpPr>
                <a:spLocks noChangeArrowheads="1"/>
              </p:cNvSpPr>
              <p:nvPr>
                <p:custDataLst>
                  <p:tags r:id="rId443"/>
                </p:custDataLst>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30" name="Oval 276">
                <a:extLst>
                  <a:ext uri="{FF2B5EF4-FFF2-40B4-BE49-F238E27FC236}">
                    <a16:creationId xmlns:a16="http://schemas.microsoft.com/office/drawing/2014/main" id="{5B70B0E7-4CC1-0339-DD99-C6756B8AFE36}"/>
                  </a:ext>
                </a:extLst>
              </p:cNvPr>
              <p:cNvSpPr>
                <a:spLocks noChangeArrowheads="1"/>
              </p:cNvSpPr>
              <p:nvPr>
                <p:custDataLst>
                  <p:tags r:id="rId444"/>
                </p:custDataLst>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31" name="Oval 277">
                <a:extLst>
                  <a:ext uri="{FF2B5EF4-FFF2-40B4-BE49-F238E27FC236}">
                    <a16:creationId xmlns:a16="http://schemas.microsoft.com/office/drawing/2014/main" id="{9620F63C-F5FE-E341-B87B-EA453EBE73D0}"/>
                  </a:ext>
                </a:extLst>
              </p:cNvPr>
              <p:cNvSpPr>
                <a:spLocks noChangeArrowheads="1"/>
              </p:cNvSpPr>
              <p:nvPr>
                <p:custDataLst>
                  <p:tags r:id="rId445"/>
                </p:custDataLst>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32" name="Oval 278">
                <a:extLst>
                  <a:ext uri="{FF2B5EF4-FFF2-40B4-BE49-F238E27FC236}">
                    <a16:creationId xmlns:a16="http://schemas.microsoft.com/office/drawing/2014/main" id="{EFC792CD-26B0-E77A-A04F-61AFEE4840BE}"/>
                  </a:ext>
                </a:extLst>
              </p:cNvPr>
              <p:cNvSpPr>
                <a:spLocks noChangeArrowheads="1"/>
              </p:cNvSpPr>
              <p:nvPr>
                <p:custDataLst>
                  <p:tags r:id="rId446"/>
                </p:custDataLst>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33" name="Oval 279">
                <a:extLst>
                  <a:ext uri="{FF2B5EF4-FFF2-40B4-BE49-F238E27FC236}">
                    <a16:creationId xmlns:a16="http://schemas.microsoft.com/office/drawing/2014/main" id="{FB60E153-8525-0FD2-38C2-CBA8603CC86C}"/>
                  </a:ext>
                </a:extLst>
              </p:cNvPr>
              <p:cNvSpPr>
                <a:spLocks noChangeArrowheads="1"/>
              </p:cNvSpPr>
              <p:nvPr>
                <p:custDataLst>
                  <p:tags r:id="rId447"/>
                </p:custDataLst>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34" name="Oval 280">
                <a:extLst>
                  <a:ext uri="{FF2B5EF4-FFF2-40B4-BE49-F238E27FC236}">
                    <a16:creationId xmlns:a16="http://schemas.microsoft.com/office/drawing/2014/main" id="{A9741E34-710B-FB04-2A81-7F636FA932D1}"/>
                  </a:ext>
                </a:extLst>
              </p:cNvPr>
              <p:cNvSpPr>
                <a:spLocks noChangeArrowheads="1"/>
              </p:cNvSpPr>
              <p:nvPr>
                <p:custDataLst>
                  <p:tags r:id="rId448"/>
                </p:custDataLst>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35" name="Oval 281">
                <a:extLst>
                  <a:ext uri="{FF2B5EF4-FFF2-40B4-BE49-F238E27FC236}">
                    <a16:creationId xmlns:a16="http://schemas.microsoft.com/office/drawing/2014/main" id="{A00C3B14-7556-B2C6-DF4F-267DB680354C}"/>
                  </a:ext>
                </a:extLst>
              </p:cNvPr>
              <p:cNvSpPr>
                <a:spLocks noChangeArrowheads="1"/>
              </p:cNvSpPr>
              <p:nvPr>
                <p:custDataLst>
                  <p:tags r:id="rId449"/>
                </p:custDataLst>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36" name="Oval 282">
                <a:extLst>
                  <a:ext uri="{FF2B5EF4-FFF2-40B4-BE49-F238E27FC236}">
                    <a16:creationId xmlns:a16="http://schemas.microsoft.com/office/drawing/2014/main" id="{24BCA343-F4F1-B360-1D7B-E2C7C46318AA}"/>
                  </a:ext>
                </a:extLst>
              </p:cNvPr>
              <p:cNvSpPr>
                <a:spLocks noChangeArrowheads="1"/>
              </p:cNvSpPr>
              <p:nvPr>
                <p:custDataLst>
                  <p:tags r:id="rId450"/>
                </p:custDataLst>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37" name="Oval 283">
                <a:extLst>
                  <a:ext uri="{FF2B5EF4-FFF2-40B4-BE49-F238E27FC236}">
                    <a16:creationId xmlns:a16="http://schemas.microsoft.com/office/drawing/2014/main" id="{053A5D4E-8D80-5A85-A9D4-77D15A359A00}"/>
                  </a:ext>
                </a:extLst>
              </p:cNvPr>
              <p:cNvSpPr>
                <a:spLocks noChangeArrowheads="1"/>
              </p:cNvSpPr>
              <p:nvPr>
                <p:custDataLst>
                  <p:tags r:id="rId451"/>
                </p:custDataLst>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38" name="Oval 284">
                <a:extLst>
                  <a:ext uri="{FF2B5EF4-FFF2-40B4-BE49-F238E27FC236}">
                    <a16:creationId xmlns:a16="http://schemas.microsoft.com/office/drawing/2014/main" id="{B0A76BA2-0722-40F8-2B2F-C6D0CBAF257C}"/>
                  </a:ext>
                </a:extLst>
              </p:cNvPr>
              <p:cNvSpPr>
                <a:spLocks noChangeArrowheads="1"/>
              </p:cNvSpPr>
              <p:nvPr>
                <p:custDataLst>
                  <p:tags r:id="rId452"/>
                </p:custDataLst>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39" name="Oval 285">
                <a:extLst>
                  <a:ext uri="{FF2B5EF4-FFF2-40B4-BE49-F238E27FC236}">
                    <a16:creationId xmlns:a16="http://schemas.microsoft.com/office/drawing/2014/main" id="{2626D620-2F28-EDF3-3B40-75D3523FF37D}"/>
                  </a:ext>
                </a:extLst>
              </p:cNvPr>
              <p:cNvSpPr>
                <a:spLocks noChangeArrowheads="1"/>
              </p:cNvSpPr>
              <p:nvPr>
                <p:custDataLst>
                  <p:tags r:id="rId453"/>
                </p:custDataLst>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40" name="Oval 286">
                <a:extLst>
                  <a:ext uri="{FF2B5EF4-FFF2-40B4-BE49-F238E27FC236}">
                    <a16:creationId xmlns:a16="http://schemas.microsoft.com/office/drawing/2014/main" id="{DB7CDD86-48BB-76C7-08F8-1E706A217B46}"/>
                  </a:ext>
                </a:extLst>
              </p:cNvPr>
              <p:cNvSpPr>
                <a:spLocks noChangeArrowheads="1"/>
              </p:cNvSpPr>
              <p:nvPr>
                <p:custDataLst>
                  <p:tags r:id="rId454"/>
                </p:custDataLst>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41" name="Oval 287">
                <a:extLst>
                  <a:ext uri="{FF2B5EF4-FFF2-40B4-BE49-F238E27FC236}">
                    <a16:creationId xmlns:a16="http://schemas.microsoft.com/office/drawing/2014/main" id="{8DAE70F7-35FE-D23B-E310-EBEDCA1C3B95}"/>
                  </a:ext>
                </a:extLst>
              </p:cNvPr>
              <p:cNvSpPr>
                <a:spLocks noChangeArrowheads="1"/>
              </p:cNvSpPr>
              <p:nvPr>
                <p:custDataLst>
                  <p:tags r:id="rId455"/>
                </p:custDataLst>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42" name="Oval 288">
                <a:extLst>
                  <a:ext uri="{FF2B5EF4-FFF2-40B4-BE49-F238E27FC236}">
                    <a16:creationId xmlns:a16="http://schemas.microsoft.com/office/drawing/2014/main" id="{694198DA-DF01-3304-39DF-5330AD506739}"/>
                  </a:ext>
                </a:extLst>
              </p:cNvPr>
              <p:cNvSpPr>
                <a:spLocks noChangeArrowheads="1"/>
              </p:cNvSpPr>
              <p:nvPr>
                <p:custDataLst>
                  <p:tags r:id="rId456"/>
                </p:custDataLst>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43" name="Oval 289">
                <a:extLst>
                  <a:ext uri="{FF2B5EF4-FFF2-40B4-BE49-F238E27FC236}">
                    <a16:creationId xmlns:a16="http://schemas.microsoft.com/office/drawing/2014/main" id="{E7A99E08-F4AA-7FB3-A168-3388405C9622}"/>
                  </a:ext>
                </a:extLst>
              </p:cNvPr>
              <p:cNvSpPr>
                <a:spLocks noChangeArrowheads="1"/>
              </p:cNvSpPr>
              <p:nvPr>
                <p:custDataLst>
                  <p:tags r:id="rId457"/>
                </p:custDataLst>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44" name="Oval 290">
                <a:extLst>
                  <a:ext uri="{FF2B5EF4-FFF2-40B4-BE49-F238E27FC236}">
                    <a16:creationId xmlns:a16="http://schemas.microsoft.com/office/drawing/2014/main" id="{73FD1B63-377F-E1EB-E5D7-3ED2DEC7F06B}"/>
                  </a:ext>
                </a:extLst>
              </p:cNvPr>
              <p:cNvSpPr>
                <a:spLocks noChangeArrowheads="1"/>
              </p:cNvSpPr>
              <p:nvPr>
                <p:custDataLst>
                  <p:tags r:id="rId458"/>
                </p:custDataLst>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45" name="Oval 291">
                <a:extLst>
                  <a:ext uri="{FF2B5EF4-FFF2-40B4-BE49-F238E27FC236}">
                    <a16:creationId xmlns:a16="http://schemas.microsoft.com/office/drawing/2014/main" id="{89492643-921C-68BC-FE01-8492C6B4398C}"/>
                  </a:ext>
                </a:extLst>
              </p:cNvPr>
              <p:cNvSpPr>
                <a:spLocks noChangeArrowheads="1"/>
              </p:cNvSpPr>
              <p:nvPr>
                <p:custDataLst>
                  <p:tags r:id="rId459"/>
                </p:custDataLst>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46" name="Oval 292">
                <a:extLst>
                  <a:ext uri="{FF2B5EF4-FFF2-40B4-BE49-F238E27FC236}">
                    <a16:creationId xmlns:a16="http://schemas.microsoft.com/office/drawing/2014/main" id="{97B5FD30-7C9D-C88D-EB60-224FBEC670B1}"/>
                  </a:ext>
                </a:extLst>
              </p:cNvPr>
              <p:cNvSpPr>
                <a:spLocks noChangeArrowheads="1"/>
              </p:cNvSpPr>
              <p:nvPr>
                <p:custDataLst>
                  <p:tags r:id="rId460"/>
                </p:custDataLst>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47" name="Oval 293">
                <a:extLst>
                  <a:ext uri="{FF2B5EF4-FFF2-40B4-BE49-F238E27FC236}">
                    <a16:creationId xmlns:a16="http://schemas.microsoft.com/office/drawing/2014/main" id="{AB20C1B8-2018-14F4-EE84-0FA3C30DF5B9}"/>
                  </a:ext>
                </a:extLst>
              </p:cNvPr>
              <p:cNvSpPr>
                <a:spLocks noChangeArrowheads="1"/>
              </p:cNvSpPr>
              <p:nvPr>
                <p:custDataLst>
                  <p:tags r:id="rId461"/>
                </p:custDataLst>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48" name="Oval 294">
                <a:extLst>
                  <a:ext uri="{FF2B5EF4-FFF2-40B4-BE49-F238E27FC236}">
                    <a16:creationId xmlns:a16="http://schemas.microsoft.com/office/drawing/2014/main" id="{F9C9ECD8-A59F-465A-F03B-90CCC92CF5B0}"/>
                  </a:ext>
                </a:extLst>
              </p:cNvPr>
              <p:cNvSpPr>
                <a:spLocks noChangeArrowheads="1"/>
              </p:cNvSpPr>
              <p:nvPr>
                <p:custDataLst>
                  <p:tags r:id="rId462"/>
                </p:custDataLst>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49" name="Oval 295">
                <a:extLst>
                  <a:ext uri="{FF2B5EF4-FFF2-40B4-BE49-F238E27FC236}">
                    <a16:creationId xmlns:a16="http://schemas.microsoft.com/office/drawing/2014/main" id="{78BEBB45-E5AE-01F4-6640-3948D5F229D2}"/>
                  </a:ext>
                </a:extLst>
              </p:cNvPr>
              <p:cNvSpPr>
                <a:spLocks noChangeArrowheads="1"/>
              </p:cNvSpPr>
              <p:nvPr>
                <p:custDataLst>
                  <p:tags r:id="rId463"/>
                </p:custDataLst>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50" name="Oval 296">
                <a:extLst>
                  <a:ext uri="{FF2B5EF4-FFF2-40B4-BE49-F238E27FC236}">
                    <a16:creationId xmlns:a16="http://schemas.microsoft.com/office/drawing/2014/main" id="{AAB9A8C1-DF08-B673-250C-C266AD340E06}"/>
                  </a:ext>
                </a:extLst>
              </p:cNvPr>
              <p:cNvSpPr>
                <a:spLocks noChangeArrowheads="1"/>
              </p:cNvSpPr>
              <p:nvPr>
                <p:custDataLst>
                  <p:tags r:id="rId464"/>
                </p:custDataLst>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51" name="Oval 297">
                <a:extLst>
                  <a:ext uri="{FF2B5EF4-FFF2-40B4-BE49-F238E27FC236}">
                    <a16:creationId xmlns:a16="http://schemas.microsoft.com/office/drawing/2014/main" id="{AE3D30E7-CA7B-FFB3-4330-FE2D78023E4B}"/>
                  </a:ext>
                </a:extLst>
              </p:cNvPr>
              <p:cNvSpPr>
                <a:spLocks noChangeArrowheads="1"/>
              </p:cNvSpPr>
              <p:nvPr>
                <p:custDataLst>
                  <p:tags r:id="rId465"/>
                </p:custDataLst>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52" name="Oval 298">
                <a:extLst>
                  <a:ext uri="{FF2B5EF4-FFF2-40B4-BE49-F238E27FC236}">
                    <a16:creationId xmlns:a16="http://schemas.microsoft.com/office/drawing/2014/main" id="{E7ECCF3D-005A-5ED6-51E5-F7B389CCB4B8}"/>
                  </a:ext>
                </a:extLst>
              </p:cNvPr>
              <p:cNvSpPr>
                <a:spLocks noChangeArrowheads="1"/>
              </p:cNvSpPr>
              <p:nvPr>
                <p:custDataLst>
                  <p:tags r:id="rId466"/>
                </p:custDataLst>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53" name="Oval 299">
                <a:extLst>
                  <a:ext uri="{FF2B5EF4-FFF2-40B4-BE49-F238E27FC236}">
                    <a16:creationId xmlns:a16="http://schemas.microsoft.com/office/drawing/2014/main" id="{AA2AE06C-287B-B8CA-C04E-FF9C49CF58C8}"/>
                  </a:ext>
                </a:extLst>
              </p:cNvPr>
              <p:cNvSpPr>
                <a:spLocks noChangeArrowheads="1"/>
              </p:cNvSpPr>
              <p:nvPr>
                <p:custDataLst>
                  <p:tags r:id="rId467"/>
                </p:custDataLst>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54" name="Oval 300">
                <a:extLst>
                  <a:ext uri="{FF2B5EF4-FFF2-40B4-BE49-F238E27FC236}">
                    <a16:creationId xmlns:a16="http://schemas.microsoft.com/office/drawing/2014/main" id="{E7B92A6B-722F-F4E8-BF19-66ACD52769E1}"/>
                  </a:ext>
                </a:extLst>
              </p:cNvPr>
              <p:cNvSpPr>
                <a:spLocks noChangeArrowheads="1"/>
              </p:cNvSpPr>
              <p:nvPr>
                <p:custDataLst>
                  <p:tags r:id="rId468"/>
                </p:custDataLst>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55" name="Oval 301">
                <a:extLst>
                  <a:ext uri="{FF2B5EF4-FFF2-40B4-BE49-F238E27FC236}">
                    <a16:creationId xmlns:a16="http://schemas.microsoft.com/office/drawing/2014/main" id="{92BE0302-0DEE-CF72-1F6D-3E34CA185DCB}"/>
                  </a:ext>
                </a:extLst>
              </p:cNvPr>
              <p:cNvSpPr>
                <a:spLocks noChangeArrowheads="1"/>
              </p:cNvSpPr>
              <p:nvPr>
                <p:custDataLst>
                  <p:tags r:id="rId469"/>
                </p:custDataLst>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56" name="Oval 302">
                <a:extLst>
                  <a:ext uri="{FF2B5EF4-FFF2-40B4-BE49-F238E27FC236}">
                    <a16:creationId xmlns:a16="http://schemas.microsoft.com/office/drawing/2014/main" id="{CC01F947-9D78-7D23-DD1B-BBB34D0F9702}"/>
                  </a:ext>
                </a:extLst>
              </p:cNvPr>
              <p:cNvSpPr>
                <a:spLocks noChangeArrowheads="1"/>
              </p:cNvSpPr>
              <p:nvPr>
                <p:custDataLst>
                  <p:tags r:id="rId470"/>
                </p:custDataLst>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57" name="Oval 303">
                <a:extLst>
                  <a:ext uri="{FF2B5EF4-FFF2-40B4-BE49-F238E27FC236}">
                    <a16:creationId xmlns:a16="http://schemas.microsoft.com/office/drawing/2014/main" id="{AA26CE02-43E6-39A6-4667-FCEDC3363DE8}"/>
                  </a:ext>
                </a:extLst>
              </p:cNvPr>
              <p:cNvSpPr>
                <a:spLocks noChangeArrowheads="1"/>
              </p:cNvSpPr>
              <p:nvPr>
                <p:custDataLst>
                  <p:tags r:id="rId471"/>
                </p:custDataLst>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58" name="Oval 304">
                <a:extLst>
                  <a:ext uri="{FF2B5EF4-FFF2-40B4-BE49-F238E27FC236}">
                    <a16:creationId xmlns:a16="http://schemas.microsoft.com/office/drawing/2014/main" id="{4B042B2E-2C36-2AF7-4DA0-C00A0F968840}"/>
                  </a:ext>
                </a:extLst>
              </p:cNvPr>
              <p:cNvSpPr>
                <a:spLocks noChangeArrowheads="1"/>
              </p:cNvSpPr>
              <p:nvPr>
                <p:custDataLst>
                  <p:tags r:id="rId472"/>
                </p:custDataLst>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59" name="Oval 305">
                <a:extLst>
                  <a:ext uri="{FF2B5EF4-FFF2-40B4-BE49-F238E27FC236}">
                    <a16:creationId xmlns:a16="http://schemas.microsoft.com/office/drawing/2014/main" id="{D38C4F8C-88E6-B37B-DC4D-DAE303273602}"/>
                  </a:ext>
                </a:extLst>
              </p:cNvPr>
              <p:cNvSpPr>
                <a:spLocks noChangeArrowheads="1"/>
              </p:cNvSpPr>
              <p:nvPr>
                <p:custDataLst>
                  <p:tags r:id="rId473"/>
                </p:custDataLst>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60" name="Oval 306">
                <a:extLst>
                  <a:ext uri="{FF2B5EF4-FFF2-40B4-BE49-F238E27FC236}">
                    <a16:creationId xmlns:a16="http://schemas.microsoft.com/office/drawing/2014/main" id="{2A79E98F-44F2-D750-876A-CDB228922653}"/>
                  </a:ext>
                </a:extLst>
              </p:cNvPr>
              <p:cNvSpPr>
                <a:spLocks noChangeArrowheads="1"/>
              </p:cNvSpPr>
              <p:nvPr>
                <p:custDataLst>
                  <p:tags r:id="rId474"/>
                </p:custDataLst>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61" name="Oval 308">
                <a:extLst>
                  <a:ext uri="{FF2B5EF4-FFF2-40B4-BE49-F238E27FC236}">
                    <a16:creationId xmlns:a16="http://schemas.microsoft.com/office/drawing/2014/main" id="{5D1C01AA-C9FE-121D-E615-9E49448AB615}"/>
                  </a:ext>
                </a:extLst>
              </p:cNvPr>
              <p:cNvSpPr>
                <a:spLocks noChangeArrowheads="1"/>
              </p:cNvSpPr>
              <p:nvPr>
                <p:custDataLst>
                  <p:tags r:id="rId475"/>
                </p:custDataLst>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62" name="Oval 309">
                <a:extLst>
                  <a:ext uri="{FF2B5EF4-FFF2-40B4-BE49-F238E27FC236}">
                    <a16:creationId xmlns:a16="http://schemas.microsoft.com/office/drawing/2014/main" id="{16CC72C0-7BBA-C5C2-E2BB-D3CE44EF1814}"/>
                  </a:ext>
                </a:extLst>
              </p:cNvPr>
              <p:cNvSpPr>
                <a:spLocks noChangeArrowheads="1"/>
              </p:cNvSpPr>
              <p:nvPr>
                <p:custDataLst>
                  <p:tags r:id="rId476"/>
                </p:custDataLst>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63" name="Oval 310">
                <a:extLst>
                  <a:ext uri="{FF2B5EF4-FFF2-40B4-BE49-F238E27FC236}">
                    <a16:creationId xmlns:a16="http://schemas.microsoft.com/office/drawing/2014/main" id="{2F3558B3-AD36-5568-4E68-E95C72E24B8E}"/>
                  </a:ext>
                </a:extLst>
              </p:cNvPr>
              <p:cNvSpPr>
                <a:spLocks noChangeArrowheads="1"/>
              </p:cNvSpPr>
              <p:nvPr>
                <p:custDataLst>
                  <p:tags r:id="rId477"/>
                </p:custDataLst>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64" name="Oval 311">
                <a:extLst>
                  <a:ext uri="{FF2B5EF4-FFF2-40B4-BE49-F238E27FC236}">
                    <a16:creationId xmlns:a16="http://schemas.microsoft.com/office/drawing/2014/main" id="{A0C2DE93-5170-1ED2-8CE6-1F4BA3718891}"/>
                  </a:ext>
                </a:extLst>
              </p:cNvPr>
              <p:cNvSpPr>
                <a:spLocks noChangeArrowheads="1"/>
              </p:cNvSpPr>
              <p:nvPr>
                <p:custDataLst>
                  <p:tags r:id="rId478"/>
                </p:custDataLst>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65" name="Oval 312">
                <a:extLst>
                  <a:ext uri="{FF2B5EF4-FFF2-40B4-BE49-F238E27FC236}">
                    <a16:creationId xmlns:a16="http://schemas.microsoft.com/office/drawing/2014/main" id="{34FB9FB8-3494-C73A-E89E-4FB702B9195D}"/>
                  </a:ext>
                </a:extLst>
              </p:cNvPr>
              <p:cNvSpPr>
                <a:spLocks noChangeArrowheads="1"/>
              </p:cNvSpPr>
              <p:nvPr>
                <p:custDataLst>
                  <p:tags r:id="rId479"/>
                </p:custDataLst>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66" name="Oval 313">
                <a:extLst>
                  <a:ext uri="{FF2B5EF4-FFF2-40B4-BE49-F238E27FC236}">
                    <a16:creationId xmlns:a16="http://schemas.microsoft.com/office/drawing/2014/main" id="{987ECBE9-3097-65DA-A586-2FF0BFEA4DD6}"/>
                  </a:ext>
                </a:extLst>
              </p:cNvPr>
              <p:cNvSpPr>
                <a:spLocks noChangeArrowheads="1"/>
              </p:cNvSpPr>
              <p:nvPr>
                <p:custDataLst>
                  <p:tags r:id="rId480"/>
                </p:custDataLst>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67" name="Oval 314">
                <a:extLst>
                  <a:ext uri="{FF2B5EF4-FFF2-40B4-BE49-F238E27FC236}">
                    <a16:creationId xmlns:a16="http://schemas.microsoft.com/office/drawing/2014/main" id="{07A8C932-0EA3-6221-2B6C-72DF37A917B5}"/>
                  </a:ext>
                </a:extLst>
              </p:cNvPr>
              <p:cNvSpPr>
                <a:spLocks noChangeArrowheads="1"/>
              </p:cNvSpPr>
              <p:nvPr>
                <p:custDataLst>
                  <p:tags r:id="rId481"/>
                </p:custDataLst>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68" name="Oval 315">
                <a:extLst>
                  <a:ext uri="{FF2B5EF4-FFF2-40B4-BE49-F238E27FC236}">
                    <a16:creationId xmlns:a16="http://schemas.microsoft.com/office/drawing/2014/main" id="{3C8660E2-36A3-BFC5-FA69-A40DD4AFF6B0}"/>
                  </a:ext>
                </a:extLst>
              </p:cNvPr>
              <p:cNvSpPr>
                <a:spLocks noChangeArrowheads="1"/>
              </p:cNvSpPr>
              <p:nvPr>
                <p:custDataLst>
                  <p:tags r:id="rId482"/>
                </p:custDataLst>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69" name="Oval 316">
                <a:extLst>
                  <a:ext uri="{FF2B5EF4-FFF2-40B4-BE49-F238E27FC236}">
                    <a16:creationId xmlns:a16="http://schemas.microsoft.com/office/drawing/2014/main" id="{FEBFA6DF-509C-3244-6228-42CA325DEC36}"/>
                  </a:ext>
                </a:extLst>
              </p:cNvPr>
              <p:cNvSpPr>
                <a:spLocks noChangeArrowheads="1"/>
              </p:cNvSpPr>
              <p:nvPr>
                <p:custDataLst>
                  <p:tags r:id="rId483"/>
                </p:custDataLst>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70" name="Oval 317">
                <a:extLst>
                  <a:ext uri="{FF2B5EF4-FFF2-40B4-BE49-F238E27FC236}">
                    <a16:creationId xmlns:a16="http://schemas.microsoft.com/office/drawing/2014/main" id="{E9FF634C-BA5E-39A3-1D5D-8A65D52EA083}"/>
                  </a:ext>
                </a:extLst>
              </p:cNvPr>
              <p:cNvSpPr>
                <a:spLocks noChangeArrowheads="1"/>
              </p:cNvSpPr>
              <p:nvPr>
                <p:custDataLst>
                  <p:tags r:id="rId484"/>
                </p:custDataLst>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71" name="Oval 318">
                <a:extLst>
                  <a:ext uri="{FF2B5EF4-FFF2-40B4-BE49-F238E27FC236}">
                    <a16:creationId xmlns:a16="http://schemas.microsoft.com/office/drawing/2014/main" id="{1A54E2A0-3FF8-6FD8-64FF-7769D84CC56B}"/>
                  </a:ext>
                </a:extLst>
              </p:cNvPr>
              <p:cNvSpPr>
                <a:spLocks noChangeArrowheads="1"/>
              </p:cNvSpPr>
              <p:nvPr>
                <p:custDataLst>
                  <p:tags r:id="rId485"/>
                </p:custDataLst>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72" name="Oval 319">
                <a:extLst>
                  <a:ext uri="{FF2B5EF4-FFF2-40B4-BE49-F238E27FC236}">
                    <a16:creationId xmlns:a16="http://schemas.microsoft.com/office/drawing/2014/main" id="{5BDED293-B8BC-AB94-88FC-642C885327E4}"/>
                  </a:ext>
                </a:extLst>
              </p:cNvPr>
              <p:cNvSpPr>
                <a:spLocks noChangeArrowheads="1"/>
              </p:cNvSpPr>
              <p:nvPr>
                <p:custDataLst>
                  <p:tags r:id="rId486"/>
                </p:custDataLst>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73" name="Oval 320">
                <a:extLst>
                  <a:ext uri="{FF2B5EF4-FFF2-40B4-BE49-F238E27FC236}">
                    <a16:creationId xmlns:a16="http://schemas.microsoft.com/office/drawing/2014/main" id="{C9F6A978-5EA0-3AC1-CCDF-B9531C38265D}"/>
                  </a:ext>
                </a:extLst>
              </p:cNvPr>
              <p:cNvSpPr>
                <a:spLocks noChangeArrowheads="1"/>
              </p:cNvSpPr>
              <p:nvPr>
                <p:custDataLst>
                  <p:tags r:id="rId487"/>
                </p:custDataLst>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74" name="Oval 321">
                <a:extLst>
                  <a:ext uri="{FF2B5EF4-FFF2-40B4-BE49-F238E27FC236}">
                    <a16:creationId xmlns:a16="http://schemas.microsoft.com/office/drawing/2014/main" id="{5C6091AE-1469-0450-785C-C5EBB3AAE9CD}"/>
                  </a:ext>
                </a:extLst>
              </p:cNvPr>
              <p:cNvSpPr>
                <a:spLocks noChangeArrowheads="1"/>
              </p:cNvSpPr>
              <p:nvPr>
                <p:custDataLst>
                  <p:tags r:id="rId488"/>
                </p:custDataLst>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75" name="Oval 322">
                <a:extLst>
                  <a:ext uri="{FF2B5EF4-FFF2-40B4-BE49-F238E27FC236}">
                    <a16:creationId xmlns:a16="http://schemas.microsoft.com/office/drawing/2014/main" id="{1F97DAFF-8BBD-B039-9B6E-112BC32F2163}"/>
                  </a:ext>
                </a:extLst>
              </p:cNvPr>
              <p:cNvSpPr>
                <a:spLocks noChangeArrowheads="1"/>
              </p:cNvSpPr>
              <p:nvPr>
                <p:custDataLst>
                  <p:tags r:id="rId489"/>
                </p:custDataLst>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76" name="Oval 323">
                <a:extLst>
                  <a:ext uri="{FF2B5EF4-FFF2-40B4-BE49-F238E27FC236}">
                    <a16:creationId xmlns:a16="http://schemas.microsoft.com/office/drawing/2014/main" id="{30B3AEC4-3AD6-9629-7BE8-76C2450202CA}"/>
                  </a:ext>
                </a:extLst>
              </p:cNvPr>
              <p:cNvSpPr>
                <a:spLocks noChangeArrowheads="1"/>
              </p:cNvSpPr>
              <p:nvPr>
                <p:custDataLst>
                  <p:tags r:id="rId490"/>
                </p:custDataLst>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77" name="Oval 324">
                <a:extLst>
                  <a:ext uri="{FF2B5EF4-FFF2-40B4-BE49-F238E27FC236}">
                    <a16:creationId xmlns:a16="http://schemas.microsoft.com/office/drawing/2014/main" id="{2E3D64A6-81BD-7893-D39F-16419EB5372A}"/>
                  </a:ext>
                </a:extLst>
              </p:cNvPr>
              <p:cNvSpPr>
                <a:spLocks noChangeArrowheads="1"/>
              </p:cNvSpPr>
              <p:nvPr>
                <p:custDataLst>
                  <p:tags r:id="rId491"/>
                </p:custDataLst>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78" name="Oval 325">
                <a:extLst>
                  <a:ext uri="{FF2B5EF4-FFF2-40B4-BE49-F238E27FC236}">
                    <a16:creationId xmlns:a16="http://schemas.microsoft.com/office/drawing/2014/main" id="{C2BD590B-2C62-F55A-D625-1DEE66140DD3}"/>
                  </a:ext>
                </a:extLst>
              </p:cNvPr>
              <p:cNvSpPr>
                <a:spLocks noChangeArrowheads="1"/>
              </p:cNvSpPr>
              <p:nvPr>
                <p:custDataLst>
                  <p:tags r:id="rId492"/>
                </p:custDataLst>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79" name="Freeform 326">
                <a:extLst>
                  <a:ext uri="{FF2B5EF4-FFF2-40B4-BE49-F238E27FC236}">
                    <a16:creationId xmlns:a16="http://schemas.microsoft.com/office/drawing/2014/main" id="{094561F4-1D2B-0B17-2635-5437083E51C2}"/>
                  </a:ext>
                </a:extLst>
              </p:cNvPr>
              <p:cNvSpPr/>
              <p:nvPr>
                <p:custDataLst>
                  <p:tags r:id="rId493"/>
                </p:custDataLst>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80" name="Freeform 327">
                <a:extLst>
                  <a:ext uri="{FF2B5EF4-FFF2-40B4-BE49-F238E27FC236}">
                    <a16:creationId xmlns:a16="http://schemas.microsoft.com/office/drawing/2014/main" id="{F4E17876-14FC-42C9-EBE6-B1FB8AB060DE}"/>
                  </a:ext>
                </a:extLst>
              </p:cNvPr>
              <p:cNvSpPr/>
              <p:nvPr>
                <p:custDataLst>
                  <p:tags r:id="rId494"/>
                </p:custDataLst>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81" name="Freeform 328">
                <a:extLst>
                  <a:ext uri="{FF2B5EF4-FFF2-40B4-BE49-F238E27FC236}">
                    <a16:creationId xmlns:a16="http://schemas.microsoft.com/office/drawing/2014/main" id="{27645580-55D2-6267-5208-66DF3AEFA40A}"/>
                  </a:ext>
                </a:extLst>
              </p:cNvPr>
              <p:cNvSpPr/>
              <p:nvPr>
                <p:custDataLst>
                  <p:tags r:id="rId495"/>
                </p:custDataLst>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82" name="Freeform 329">
                <a:extLst>
                  <a:ext uri="{FF2B5EF4-FFF2-40B4-BE49-F238E27FC236}">
                    <a16:creationId xmlns:a16="http://schemas.microsoft.com/office/drawing/2014/main" id="{11321FE5-F86D-BF6B-6842-432851560C9E}"/>
                  </a:ext>
                </a:extLst>
              </p:cNvPr>
              <p:cNvSpPr/>
              <p:nvPr>
                <p:custDataLst>
                  <p:tags r:id="rId496"/>
                </p:custDataLst>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83" name="Freeform 330">
                <a:extLst>
                  <a:ext uri="{FF2B5EF4-FFF2-40B4-BE49-F238E27FC236}">
                    <a16:creationId xmlns:a16="http://schemas.microsoft.com/office/drawing/2014/main" id="{3AE29A93-5D40-F4E3-0BE6-8E8A297DD49A}"/>
                  </a:ext>
                </a:extLst>
              </p:cNvPr>
              <p:cNvSpPr/>
              <p:nvPr>
                <p:custDataLst>
                  <p:tags r:id="rId497"/>
                </p:custDataLst>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84" name="Oval 331">
                <a:extLst>
                  <a:ext uri="{FF2B5EF4-FFF2-40B4-BE49-F238E27FC236}">
                    <a16:creationId xmlns:a16="http://schemas.microsoft.com/office/drawing/2014/main" id="{3D013756-1E4E-3B9E-AECA-9E1B66D6E27A}"/>
                  </a:ext>
                </a:extLst>
              </p:cNvPr>
              <p:cNvSpPr>
                <a:spLocks noChangeArrowheads="1"/>
              </p:cNvSpPr>
              <p:nvPr>
                <p:custDataLst>
                  <p:tags r:id="rId498"/>
                </p:custDataLst>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85" name="Oval 332">
                <a:extLst>
                  <a:ext uri="{FF2B5EF4-FFF2-40B4-BE49-F238E27FC236}">
                    <a16:creationId xmlns:a16="http://schemas.microsoft.com/office/drawing/2014/main" id="{D6002DFB-AD0F-3EA9-FE8B-5CA62ACE48FF}"/>
                  </a:ext>
                </a:extLst>
              </p:cNvPr>
              <p:cNvSpPr>
                <a:spLocks noChangeArrowheads="1"/>
              </p:cNvSpPr>
              <p:nvPr>
                <p:custDataLst>
                  <p:tags r:id="rId499"/>
                </p:custDataLst>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86" name="Oval 333">
                <a:extLst>
                  <a:ext uri="{FF2B5EF4-FFF2-40B4-BE49-F238E27FC236}">
                    <a16:creationId xmlns:a16="http://schemas.microsoft.com/office/drawing/2014/main" id="{92BFC950-7B0B-06C7-AF71-F122A8C5734A}"/>
                  </a:ext>
                </a:extLst>
              </p:cNvPr>
              <p:cNvSpPr>
                <a:spLocks noChangeArrowheads="1"/>
              </p:cNvSpPr>
              <p:nvPr>
                <p:custDataLst>
                  <p:tags r:id="rId500"/>
                </p:custDataLst>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87" name="Oval 334">
                <a:extLst>
                  <a:ext uri="{FF2B5EF4-FFF2-40B4-BE49-F238E27FC236}">
                    <a16:creationId xmlns:a16="http://schemas.microsoft.com/office/drawing/2014/main" id="{A4CD17CF-3C38-C3A8-D8E1-F86DF1C2FD57}"/>
                  </a:ext>
                </a:extLst>
              </p:cNvPr>
              <p:cNvSpPr>
                <a:spLocks noChangeArrowheads="1"/>
              </p:cNvSpPr>
              <p:nvPr>
                <p:custDataLst>
                  <p:tags r:id="rId501"/>
                </p:custDataLst>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88" name="Oval 335">
                <a:extLst>
                  <a:ext uri="{FF2B5EF4-FFF2-40B4-BE49-F238E27FC236}">
                    <a16:creationId xmlns:a16="http://schemas.microsoft.com/office/drawing/2014/main" id="{1B8642F3-6FDE-19D6-80A7-61A8786271ED}"/>
                  </a:ext>
                </a:extLst>
              </p:cNvPr>
              <p:cNvSpPr>
                <a:spLocks noChangeArrowheads="1"/>
              </p:cNvSpPr>
              <p:nvPr>
                <p:custDataLst>
                  <p:tags r:id="rId502"/>
                </p:custDataLst>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89" name="Oval 336">
                <a:extLst>
                  <a:ext uri="{FF2B5EF4-FFF2-40B4-BE49-F238E27FC236}">
                    <a16:creationId xmlns:a16="http://schemas.microsoft.com/office/drawing/2014/main" id="{6A973D94-197E-BFD4-46FC-6F0BE24FED4D}"/>
                  </a:ext>
                </a:extLst>
              </p:cNvPr>
              <p:cNvSpPr>
                <a:spLocks noChangeArrowheads="1"/>
              </p:cNvSpPr>
              <p:nvPr>
                <p:custDataLst>
                  <p:tags r:id="rId503"/>
                </p:custDataLst>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90" name="Oval 337">
                <a:extLst>
                  <a:ext uri="{FF2B5EF4-FFF2-40B4-BE49-F238E27FC236}">
                    <a16:creationId xmlns:a16="http://schemas.microsoft.com/office/drawing/2014/main" id="{06E11B7A-55CE-9AE3-3554-3C72CF41F3FD}"/>
                  </a:ext>
                </a:extLst>
              </p:cNvPr>
              <p:cNvSpPr>
                <a:spLocks noChangeArrowheads="1"/>
              </p:cNvSpPr>
              <p:nvPr>
                <p:custDataLst>
                  <p:tags r:id="rId504"/>
                </p:custDataLst>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91" name="Oval 338">
                <a:extLst>
                  <a:ext uri="{FF2B5EF4-FFF2-40B4-BE49-F238E27FC236}">
                    <a16:creationId xmlns:a16="http://schemas.microsoft.com/office/drawing/2014/main" id="{16380A79-771E-2F77-0B13-1D8F0E19EF46}"/>
                  </a:ext>
                </a:extLst>
              </p:cNvPr>
              <p:cNvSpPr>
                <a:spLocks noChangeArrowheads="1"/>
              </p:cNvSpPr>
              <p:nvPr>
                <p:custDataLst>
                  <p:tags r:id="rId505"/>
                </p:custDataLst>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92" name="Oval 339">
                <a:extLst>
                  <a:ext uri="{FF2B5EF4-FFF2-40B4-BE49-F238E27FC236}">
                    <a16:creationId xmlns:a16="http://schemas.microsoft.com/office/drawing/2014/main" id="{3025A67F-C3BC-22C2-4A74-4F1797EE17A0}"/>
                  </a:ext>
                </a:extLst>
              </p:cNvPr>
              <p:cNvSpPr>
                <a:spLocks noChangeArrowheads="1"/>
              </p:cNvSpPr>
              <p:nvPr>
                <p:custDataLst>
                  <p:tags r:id="rId506"/>
                </p:custDataLst>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93" name="Oval 340">
                <a:extLst>
                  <a:ext uri="{FF2B5EF4-FFF2-40B4-BE49-F238E27FC236}">
                    <a16:creationId xmlns:a16="http://schemas.microsoft.com/office/drawing/2014/main" id="{A66778C6-8D37-47F4-1C75-9559A53041A1}"/>
                  </a:ext>
                </a:extLst>
              </p:cNvPr>
              <p:cNvSpPr>
                <a:spLocks noChangeArrowheads="1"/>
              </p:cNvSpPr>
              <p:nvPr>
                <p:custDataLst>
                  <p:tags r:id="rId507"/>
                </p:custDataLst>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94" name="Oval 341">
                <a:extLst>
                  <a:ext uri="{FF2B5EF4-FFF2-40B4-BE49-F238E27FC236}">
                    <a16:creationId xmlns:a16="http://schemas.microsoft.com/office/drawing/2014/main" id="{FCEAD731-1CEC-078F-4E53-5FBDC63BD7D9}"/>
                  </a:ext>
                </a:extLst>
              </p:cNvPr>
              <p:cNvSpPr>
                <a:spLocks noChangeArrowheads="1"/>
              </p:cNvSpPr>
              <p:nvPr>
                <p:custDataLst>
                  <p:tags r:id="rId508"/>
                </p:custDataLst>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95" name="Oval 342">
                <a:extLst>
                  <a:ext uri="{FF2B5EF4-FFF2-40B4-BE49-F238E27FC236}">
                    <a16:creationId xmlns:a16="http://schemas.microsoft.com/office/drawing/2014/main" id="{FBE1C673-D159-5763-DD37-E0686CC7DA0C}"/>
                  </a:ext>
                </a:extLst>
              </p:cNvPr>
              <p:cNvSpPr>
                <a:spLocks noChangeArrowheads="1"/>
              </p:cNvSpPr>
              <p:nvPr>
                <p:custDataLst>
                  <p:tags r:id="rId509"/>
                </p:custDataLst>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96" name="Oval 343">
                <a:extLst>
                  <a:ext uri="{FF2B5EF4-FFF2-40B4-BE49-F238E27FC236}">
                    <a16:creationId xmlns:a16="http://schemas.microsoft.com/office/drawing/2014/main" id="{267C1B84-6232-D70F-BAFC-6D3E96971BEC}"/>
                  </a:ext>
                </a:extLst>
              </p:cNvPr>
              <p:cNvSpPr>
                <a:spLocks noChangeArrowheads="1"/>
              </p:cNvSpPr>
              <p:nvPr>
                <p:custDataLst>
                  <p:tags r:id="rId510"/>
                </p:custDataLst>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97" name="Oval 344">
                <a:extLst>
                  <a:ext uri="{FF2B5EF4-FFF2-40B4-BE49-F238E27FC236}">
                    <a16:creationId xmlns:a16="http://schemas.microsoft.com/office/drawing/2014/main" id="{BFBD787C-7961-8425-8A39-160F2F0D25D1}"/>
                  </a:ext>
                </a:extLst>
              </p:cNvPr>
              <p:cNvSpPr>
                <a:spLocks noChangeArrowheads="1"/>
              </p:cNvSpPr>
              <p:nvPr>
                <p:custDataLst>
                  <p:tags r:id="rId511"/>
                </p:custDataLst>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98" name="Oval 345">
                <a:extLst>
                  <a:ext uri="{FF2B5EF4-FFF2-40B4-BE49-F238E27FC236}">
                    <a16:creationId xmlns:a16="http://schemas.microsoft.com/office/drawing/2014/main" id="{D7CFE4A9-7345-9835-ABE9-9B44317FAAE8}"/>
                  </a:ext>
                </a:extLst>
              </p:cNvPr>
              <p:cNvSpPr>
                <a:spLocks noChangeArrowheads="1"/>
              </p:cNvSpPr>
              <p:nvPr>
                <p:custDataLst>
                  <p:tags r:id="rId512"/>
                </p:custDataLst>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99" name="Oval 346">
                <a:extLst>
                  <a:ext uri="{FF2B5EF4-FFF2-40B4-BE49-F238E27FC236}">
                    <a16:creationId xmlns:a16="http://schemas.microsoft.com/office/drawing/2014/main" id="{CE65F52D-D92F-DAE2-4C39-58A4C0A5CD83}"/>
                  </a:ext>
                </a:extLst>
              </p:cNvPr>
              <p:cNvSpPr>
                <a:spLocks noChangeArrowheads="1"/>
              </p:cNvSpPr>
              <p:nvPr>
                <p:custDataLst>
                  <p:tags r:id="rId513"/>
                </p:custDataLst>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00" name="Oval 347">
                <a:extLst>
                  <a:ext uri="{FF2B5EF4-FFF2-40B4-BE49-F238E27FC236}">
                    <a16:creationId xmlns:a16="http://schemas.microsoft.com/office/drawing/2014/main" id="{F4B81DD8-F6B2-1720-FD9D-198C48D1BCC2}"/>
                  </a:ext>
                </a:extLst>
              </p:cNvPr>
              <p:cNvSpPr>
                <a:spLocks noChangeArrowheads="1"/>
              </p:cNvSpPr>
              <p:nvPr>
                <p:custDataLst>
                  <p:tags r:id="rId514"/>
                </p:custDataLst>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01" name="Oval 348">
                <a:extLst>
                  <a:ext uri="{FF2B5EF4-FFF2-40B4-BE49-F238E27FC236}">
                    <a16:creationId xmlns:a16="http://schemas.microsoft.com/office/drawing/2014/main" id="{0E915863-5D14-497F-1339-A458C2AEEC30}"/>
                  </a:ext>
                </a:extLst>
              </p:cNvPr>
              <p:cNvSpPr>
                <a:spLocks noChangeArrowheads="1"/>
              </p:cNvSpPr>
              <p:nvPr>
                <p:custDataLst>
                  <p:tags r:id="rId515"/>
                </p:custDataLst>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02" name="Oval 349">
                <a:extLst>
                  <a:ext uri="{FF2B5EF4-FFF2-40B4-BE49-F238E27FC236}">
                    <a16:creationId xmlns:a16="http://schemas.microsoft.com/office/drawing/2014/main" id="{9BE291D4-35A1-CEA1-1100-E0F3575CFC00}"/>
                  </a:ext>
                </a:extLst>
              </p:cNvPr>
              <p:cNvSpPr>
                <a:spLocks noChangeArrowheads="1"/>
              </p:cNvSpPr>
              <p:nvPr>
                <p:custDataLst>
                  <p:tags r:id="rId516"/>
                </p:custDataLst>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03" name="Oval 350">
                <a:extLst>
                  <a:ext uri="{FF2B5EF4-FFF2-40B4-BE49-F238E27FC236}">
                    <a16:creationId xmlns:a16="http://schemas.microsoft.com/office/drawing/2014/main" id="{CC33A1DF-9827-B6E6-804C-581EEED487D2}"/>
                  </a:ext>
                </a:extLst>
              </p:cNvPr>
              <p:cNvSpPr>
                <a:spLocks noChangeArrowheads="1"/>
              </p:cNvSpPr>
              <p:nvPr>
                <p:custDataLst>
                  <p:tags r:id="rId517"/>
                </p:custDataLst>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04" name="Oval 351">
                <a:extLst>
                  <a:ext uri="{FF2B5EF4-FFF2-40B4-BE49-F238E27FC236}">
                    <a16:creationId xmlns:a16="http://schemas.microsoft.com/office/drawing/2014/main" id="{5DBAF642-25FB-35E8-FF08-D43B95E98408}"/>
                  </a:ext>
                </a:extLst>
              </p:cNvPr>
              <p:cNvSpPr>
                <a:spLocks noChangeArrowheads="1"/>
              </p:cNvSpPr>
              <p:nvPr>
                <p:custDataLst>
                  <p:tags r:id="rId518"/>
                </p:custDataLst>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05" name="Oval 352">
                <a:extLst>
                  <a:ext uri="{FF2B5EF4-FFF2-40B4-BE49-F238E27FC236}">
                    <a16:creationId xmlns:a16="http://schemas.microsoft.com/office/drawing/2014/main" id="{A7BA7B48-6C98-548A-551E-52200054FF38}"/>
                  </a:ext>
                </a:extLst>
              </p:cNvPr>
              <p:cNvSpPr>
                <a:spLocks noChangeArrowheads="1"/>
              </p:cNvSpPr>
              <p:nvPr>
                <p:custDataLst>
                  <p:tags r:id="rId519"/>
                </p:custDataLst>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06" name="Oval 353">
                <a:extLst>
                  <a:ext uri="{FF2B5EF4-FFF2-40B4-BE49-F238E27FC236}">
                    <a16:creationId xmlns:a16="http://schemas.microsoft.com/office/drawing/2014/main" id="{3A8E8615-783B-FAF2-62D1-9BAE93E11E8F}"/>
                  </a:ext>
                </a:extLst>
              </p:cNvPr>
              <p:cNvSpPr>
                <a:spLocks noChangeArrowheads="1"/>
              </p:cNvSpPr>
              <p:nvPr>
                <p:custDataLst>
                  <p:tags r:id="rId520"/>
                </p:custDataLst>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07" name="Oval 354">
                <a:extLst>
                  <a:ext uri="{FF2B5EF4-FFF2-40B4-BE49-F238E27FC236}">
                    <a16:creationId xmlns:a16="http://schemas.microsoft.com/office/drawing/2014/main" id="{BE9BEEC0-E70B-8397-EF01-0122A0412544}"/>
                  </a:ext>
                </a:extLst>
              </p:cNvPr>
              <p:cNvSpPr>
                <a:spLocks noChangeArrowheads="1"/>
              </p:cNvSpPr>
              <p:nvPr>
                <p:custDataLst>
                  <p:tags r:id="rId521"/>
                </p:custDataLst>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08" name="Oval 355">
                <a:extLst>
                  <a:ext uri="{FF2B5EF4-FFF2-40B4-BE49-F238E27FC236}">
                    <a16:creationId xmlns:a16="http://schemas.microsoft.com/office/drawing/2014/main" id="{EA6372DE-59A7-4051-5BB2-C8A49752EADD}"/>
                  </a:ext>
                </a:extLst>
              </p:cNvPr>
              <p:cNvSpPr>
                <a:spLocks noChangeArrowheads="1"/>
              </p:cNvSpPr>
              <p:nvPr>
                <p:custDataLst>
                  <p:tags r:id="rId522"/>
                </p:custDataLst>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09" name="Oval 356">
                <a:extLst>
                  <a:ext uri="{FF2B5EF4-FFF2-40B4-BE49-F238E27FC236}">
                    <a16:creationId xmlns:a16="http://schemas.microsoft.com/office/drawing/2014/main" id="{A3065373-CE55-F67B-1370-98FA678CCA24}"/>
                  </a:ext>
                </a:extLst>
              </p:cNvPr>
              <p:cNvSpPr>
                <a:spLocks noChangeArrowheads="1"/>
              </p:cNvSpPr>
              <p:nvPr>
                <p:custDataLst>
                  <p:tags r:id="rId523"/>
                </p:custDataLst>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10" name="Oval 357">
                <a:extLst>
                  <a:ext uri="{FF2B5EF4-FFF2-40B4-BE49-F238E27FC236}">
                    <a16:creationId xmlns:a16="http://schemas.microsoft.com/office/drawing/2014/main" id="{48546064-ECF8-5E29-2531-0FA3C84F25AA}"/>
                  </a:ext>
                </a:extLst>
              </p:cNvPr>
              <p:cNvSpPr>
                <a:spLocks noChangeArrowheads="1"/>
              </p:cNvSpPr>
              <p:nvPr>
                <p:custDataLst>
                  <p:tags r:id="rId524"/>
                </p:custDataLst>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11" name="Oval 358">
                <a:extLst>
                  <a:ext uri="{FF2B5EF4-FFF2-40B4-BE49-F238E27FC236}">
                    <a16:creationId xmlns:a16="http://schemas.microsoft.com/office/drawing/2014/main" id="{19E85D7B-FFF3-46B5-4999-567A79C78F99}"/>
                  </a:ext>
                </a:extLst>
              </p:cNvPr>
              <p:cNvSpPr>
                <a:spLocks noChangeArrowheads="1"/>
              </p:cNvSpPr>
              <p:nvPr>
                <p:custDataLst>
                  <p:tags r:id="rId525"/>
                </p:custDataLst>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12" name="Oval 359">
                <a:extLst>
                  <a:ext uri="{FF2B5EF4-FFF2-40B4-BE49-F238E27FC236}">
                    <a16:creationId xmlns:a16="http://schemas.microsoft.com/office/drawing/2014/main" id="{1C2E86C5-CF11-4139-7E3E-DF16039D8398}"/>
                  </a:ext>
                </a:extLst>
              </p:cNvPr>
              <p:cNvSpPr>
                <a:spLocks noChangeArrowheads="1"/>
              </p:cNvSpPr>
              <p:nvPr>
                <p:custDataLst>
                  <p:tags r:id="rId526"/>
                </p:custDataLst>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13" name="Oval 360">
                <a:extLst>
                  <a:ext uri="{FF2B5EF4-FFF2-40B4-BE49-F238E27FC236}">
                    <a16:creationId xmlns:a16="http://schemas.microsoft.com/office/drawing/2014/main" id="{ACB27BB0-AFAA-1DE9-8E60-A6C02243C865}"/>
                  </a:ext>
                </a:extLst>
              </p:cNvPr>
              <p:cNvSpPr>
                <a:spLocks noChangeArrowheads="1"/>
              </p:cNvSpPr>
              <p:nvPr>
                <p:custDataLst>
                  <p:tags r:id="rId527"/>
                </p:custDataLst>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14" name="Oval 361">
                <a:extLst>
                  <a:ext uri="{FF2B5EF4-FFF2-40B4-BE49-F238E27FC236}">
                    <a16:creationId xmlns:a16="http://schemas.microsoft.com/office/drawing/2014/main" id="{10B977C3-4621-0072-A048-C5E1BC5B892E}"/>
                  </a:ext>
                </a:extLst>
              </p:cNvPr>
              <p:cNvSpPr>
                <a:spLocks noChangeArrowheads="1"/>
              </p:cNvSpPr>
              <p:nvPr>
                <p:custDataLst>
                  <p:tags r:id="rId528"/>
                </p:custDataLst>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15" name="Freeform 362">
                <a:extLst>
                  <a:ext uri="{FF2B5EF4-FFF2-40B4-BE49-F238E27FC236}">
                    <a16:creationId xmlns:a16="http://schemas.microsoft.com/office/drawing/2014/main" id="{C2D73021-B37C-D902-5D8E-25509AAD4DCC}"/>
                  </a:ext>
                </a:extLst>
              </p:cNvPr>
              <p:cNvSpPr/>
              <p:nvPr>
                <p:custDataLst>
                  <p:tags r:id="rId529"/>
                </p:custDataLst>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16" name="Freeform 363">
                <a:extLst>
                  <a:ext uri="{FF2B5EF4-FFF2-40B4-BE49-F238E27FC236}">
                    <a16:creationId xmlns:a16="http://schemas.microsoft.com/office/drawing/2014/main" id="{7A840BAA-DBD8-A6E9-E150-A041B22FB0B8}"/>
                  </a:ext>
                </a:extLst>
              </p:cNvPr>
              <p:cNvSpPr/>
              <p:nvPr>
                <p:custDataLst>
                  <p:tags r:id="rId530"/>
                </p:custDataLst>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17" name="Freeform 364">
                <a:extLst>
                  <a:ext uri="{FF2B5EF4-FFF2-40B4-BE49-F238E27FC236}">
                    <a16:creationId xmlns:a16="http://schemas.microsoft.com/office/drawing/2014/main" id="{708DB813-538E-71C1-CA3F-31377B4C17B2}"/>
                  </a:ext>
                </a:extLst>
              </p:cNvPr>
              <p:cNvSpPr/>
              <p:nvPr>
                <p:custDataLst>
                  <p:tags r:id="rId531"/>
                </p:custDataLst>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18" name="Freeform 365">
                <a:extLst>
                  <a:ext uri="{FF2B5EF4-FFF2-40B4-BE49-F238E27FC236}">
                    <a16:creationId xmlns:a16="http://schemas.microsoft.com/office/drawing/2014/main" id="{0983B83A-DEE5-E739-AC46-75EDCDB6BC84}"/>
                  </a:ext>
                </a:extLst>
              </p:cNvPr>
              <p:cNvSpPr/>
              <p:nvPr>
                <p:custDataLst>
                  <p:tags r:id="rId532"/>
                </p:custDataLst>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19" name="Freeform 366">
                <a:extLst>
                  <a:ext uri="{FF2B5EF4-FFF2-40B4-BE49-F238E27FC236}">
                    <a16:creationId xmlns:a16="http://schemas.microsoft.com/office/drawing/2014/main" id="{7FD5C0A0-26B2-657E-4954-AA2B7C4127E7}"/>
                  </a:ext>
                </a:extLst>
              </p:cNvPr>
              <p:cNvSpPr/>
              <p:nvPr>
                <p:custDataLst>
                  <p:tags r:id="rId533"/>
                </p:custDataLst>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20" name="Freeform 367">
                <a:extLst>
                  <a:ext uri="{FF2B5EF4-FFF2-40B4-BE49-F238E27FC236}">
                    <a16:creationId xmlns:a16="http://schemas.microsoft.com/office/drawing/2014/main" id="{D45DA4C7-D687-D116-80DC-B71691E3A6AF}"/>
                  </a:ext>
                </a:extLst>
              </p:cNvPr>
              <p:cNvSpPr/>
              <p:nvPr>
                <p:custDataLst>
                  <p:tags r:id="rId534"/>
                </p:custDataLst>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21" name="Oval 368">
                <a:extLst>
                  <a:ext uri="{FF2B5EF4-FFF2-40B4-BE49-F238E27FC236}">
                    <a16:creationId xmlns:a16="http://schemas.microsoft.com/office/drawing/2014/main" id="{FC9F31A4-8FAC-98CF-E156-67066CEF2979}"/>
                  </a:ext>
                </a:extLst>
              </p:cNvPr>
              <p:cNvSpPr>
                <a:spLocks noChangeArrowheads="1"/>
              </p:cNvSpPr>
              <p:nvPr>
                <p:custDataLst>
                  <p:tags r:id="rId535"/>
                </p:custDataLst>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22" name="Oval 369">
                <a:extLst>
                  <a:ext uri="{FF2B5EF4-FFF2-40B4-BE49-F238E27FC236}">
                    <a16:creationId xmlns:a16="http://schemas.microsoft.com/office/drawing/2014/main" id="{377B8055-6ECC-03E0-7388-C53BD44F72DE}"/>
                  </a:ext>
                </a:extLst>
              </p:cNvPr>
              <p:cNvSpPr>
                <a:spLocks noChangeArrowheads="1"/>
              </p:cNvSpPr>
              <p:nvPr>
                <p:custDataLst>
                  <p:tags r:id="rId536"/>
                </p:custDataLst>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23" name="Rectangle 370">
                <a:extLst>
                  <a:ext uri="{FF2B5EF4-FFF2-40B4-BE49-F238E27FC236}">
                    <a16:creationId xmlns:a16="http://schemas.microsoft.com/office/drawing/2014/main" id="{001155BC-5368-CA98-0D8B-B257CBAD7D1B}"/>
                  </a:ext>
                </a:extLst>
              </p:cNvPr>
              <p:cNvSpPr>
                <a:spLocks noChangeArrowheads="1"/>
              </p:cNvSpPr>
              <p:nvPr>
                <p:custDataLst>
                  <p:tags r:id="rId537"/>
                </p:custDataLst>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24" name="Rectangle 371">
                <a:extLst>
                  <a:ext uri="{FF2B5EF4-FFF2-40B4-BE49-F238E27FC236}">
                    <a16:creationId xmlns:a16="http://schemas.microsoft.com/office/drawing/2014/main" id="{ED80DFD1-CF44-6D0A-028C-C75205E7590D}"/>
                  </a:ext>
                </a:extLst>
              </p:cNvPr>
              <p:cNvSpPr>
                <a:spLocks noChangeArrowheads="1"/>
              </p:cNvSpPr>
              <p:nvPr>
                <p:custDataLst>
                  <p:tags r:id="rId538"/>
                </p:custDataLst>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25" name="Rectangle 372">
                <a:extLst>
                  <a:ext uri="{FF2B5EF4-FFF2-40B4-BE49-F238E27FC236}">
                    <a16:creationId xmlns:a16="http://schemas.microsoft.com/office/drawing/2014/main" id="{8BC5091A-5027-CA2F-536F-B2349B86F9C9}"/>
                  </a:ext>
                </a:extLst>
              </p:cNvPr>
              <p:cNvSpPr>
                <a:spLocks noChangeArrowheads="1"/>
              </p:cNvSpPr>
              <p:nvPr>
                <p:custDataLst>
                  <p:tags r:id="rId539"/>
                </p:custDataLst>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26" name="Freeform 373">
                <a:extLst>
                  <a:ext uri="{FF2B5EF4-FFF2-40B4-BE49-F238E27FC236}">
                    <a16:creationId xmlns:a16="http://schemas.microsoft.com/office/drawing/2014/main" id="{F5E220D2-A2EA-76CC-FDAD-3C7D19BFC05A}"/>
                  </a:ext>
                </a:extLst>
              </p:cNvPr>
              <p:cNvSpPr>
                <a:spLocks noEditPoints="1"/>
              </p:cNvSpPr>
              <p:nvPr>
                <p:custDataLst>
                  <p:tags r:id="rId540"/>
                </p:custDataLst>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560" name="文本框 559">
              <a:extLst>
                <a:ext uri="{FF2B5EF4-FFF2-40B4-BE49-F238E27FC236}">
                  <a16:creationId xmlns:a16="http://schemas.microsoft.com/office/drawing/2014/main" id="{0C940D30-C94A-587D-782A-B1E062D25B28}"/>
                </a:ext>
              </a:extLst>
            </p:cNvPr>
            <p:cNvSpPr txBox="1"/>
            <p:nvPr>
              <p:custDataLst>
                <p:tags r:id="rId274"/>
              </p:custDataLst>
            </p:nvPr>
          </p:nvSpPr>
          <p:spPr>
            <a:xfrm>
              <a:off x="5919" y="3749"/>
              <a:ext cx="7365" cy="3132"/>
            </a:xfrm>
            <a:prstGeom prst="rect">
              <a:avLst/>
            </a:prstGeom>
            <a:noFill/>
          </p:spPr>
          <p:txBody>
            <a:bodyPr wrap="square"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采用</a:t>
              </a:r>
              <a:r>
                <a:rPr kumimoji="0" lang="zh-CN" altLang="en-US" sz="85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中能鑫凯集团</a:t>
              </a:r>
              <a:r>
                <a:rPr kumimoji="0" lang="zh-CN" altLang="en-US"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研发团队</a:t>
              </a:r>
              <a:r>
                <a:rPr kumimoji="0" lang="zh-CN" altLang="en-US" sz="85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国内独创自主研发</a:t>
              </a:r>
              <a:r>
                <a:rPr kumimoji="0" lang="zh-CN" altLang="en-US"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的多种物质构成的</a:t>
              </a:r>
              <a:r>
                <a:rPr kumimoji="0" lang="zh-CN" altLang="en-US" sz="85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超导高能量液</a:t>
              </a:r>
              <a:r>
                <a:rPr kumimoji="0" lang="zh-CN" altLang="en-US"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，用</a:t>
              </a:r>
              <a:r>
                <a:rPr kumimoji="0" lang="zh-CN" altLang="en-US" sz="85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少量电</a:t>
              </a:r>
              <a:r>
                <a:rPr kumimoji="0" lang="zh-CN" altLang="en-US"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作为驱动能源，通过公司核心技术设计的</a:t>
              </a:r>
              <a:r>
                <a:rPr kumimoji="0" lang="zh-CN" altLang="en-US" sz="85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发热内胆</a:t>
              </a:r>
              <a:r>
                <a:rPr kumimoji="0" lang="zh-CN" altLang="en-US"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，让高能量迅速加热达到高温，激发高能量液产生裂变，再利用机器内部的换热系统</a:t>
              </a:r>
              <a:r>
                <a:rPr kumimoji="0" lang="zh-CN" altLang="en-US" sz="85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将热量传递给水</a:t>
              </a:r>
              <a:r>
                <a:rPr kumimoji="0" lang="zh-CN" altLang="en-US"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，反复循环获得热水，最高出水温度</a:t>
              </a:r>
              <a:r>
                <a:rPr kumimoji="0" lang="zh-CN" altLang="en-US" sz="85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可达</a:t>
              </a:r>
              <a:r>
                <a:rPr kumimoji="0" lang="en-US" altLang="zh-CN" sz="85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95℃</a:t>
              </a:r>
              <a:r>
                <a:rPr kumimoji="0" lang="zh-CN" altLang="en-US"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，是一款比电锅炉</a:t>
              </a:r>
              <a:r>
                <a:rPr kumimoji="0" lang="zh-CN" altLang="en-US" sz="850" b="1" dirty="0">
                  <a:solidFill>
                    <a:srgbClr val="0000FF"/>
                  </a:solidFill>
                  <a:latin typeface="微软雅黑" panose="020B0503020204020204" pitchFamily="34" charset="-122"/>
                  <a:ea typeface="微软雅黑" panose="020B0503020204020204" pitchFamily="34" charset="-122"/>
                  <a:sym typeface="+mn-ea"/>
                </a:rPr>
                <a:t>节能</a:t>
              </a:r>
              <a:r>
                <a:rPr kumimoji="0" lang="en-US" altLang="zh-CN" sz="850" b="1" dirty="0">
                  <a:solidFill>
                    <a:srgbClr val="0000FF"/>
                  </a:solidFill>
                  <a:latin typeface="微软雅黑" panose="020B0503020204020204" pitchFamily="34" charset="-122"/>
                  <a:ea typeface="微软雅黑" panose="020B0503020204020204" pitchFamily="34" charset="-122"/>
                  <a:sym typeface="+mn-ea"/>
                </a:rPr>
                <a:t>50%</a:t>
              </a:r>
              <a:r>
                <a:rPr kumimoji="0" lang="zh-CN" altLang="en-US" sz="850" b="1" dirty="0">
                  <a:solidFill>
                    <a:srgbClr val="0000FF"/>
                  </a:solidFill>
                  <a:latin typeface="微软雅黑" panose="020B0503020204020204" pitchFamily="34" charset="-122"/>
                  <a:ea typeface="微软雅黑" panose="020B0503020204020204" pitchFamily="34" charset="-122"/>
                  <a:sym typeface="+mn-ea"/>
                </a:rPr>
                <a:t>以上</a:t>
              </a:r>
              <a:r>
                <a:rPr kumimoji="0" lang="zh-CN" altLang="en-US"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，且高效节能无污染的高科技</a:t>
              </a:r>
              <a:r>
                <a:rPr kumimoji="0" lang="zh-CN" altLang="en-US" sz="85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供热设备</a:t>
              </a:r>
              <a:r>
                <a:rPr kumimoji="0" lang="zh-CN" altLang="en-US"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a:t>
              </a:r>
            </a:p>
          </p:txBody>
        </p:sp>
      </p:grpSp>
      <p:grpSp>
        <p:nvGrpSpPr>
          <p:cNvPr id="827" name="组合 826">
            <a:extLst>
              <a:ext uri="{FF2B5EF4-FFF2-40B4-BE49-F238E27FC236}">
                <a16:creationId xmlns:a16="http://schemas.microsoft.com/office/drawing/2014/main" id="{FB1BAC40-8F5E-5BD4-2A8D-FD67135599F5}"/>
              </a:ext>
            </a:extLst>
          </p:cNvPr>
          <p:cNvGrpSpPr/>
          <p:nvPr/>
        </p:nvGrpSpPr>
        <p:grpSpPr>
          <a:xfrm>
            <a:off x="683967" y="3336232"/>
            <a:ext cx="3600000" cy="1674353"/>
            <a:chOff x="5402" y="3594"/>
            <a:chExt cx="8398" cy="3613"/>
          </a:xfrm>
        </p:grpSpPr>
        <p:grpSp>
          <p:nvGrpSpPr>
            <p:cNvPr id="828" name="组合 827">
              <a:extLst>
                <a:ext uri="{FF2B5EF4-FFF2-40B4-BE49-F238E27FC236}">
                  <a16:creationId xmlns:a16="http://schemas.microsoft.com/office/drawing/2014/main" id="{7B2B99CC-5AD7-CC2D-1578-0DC827578AD4}"/>
                </a:ext>
              </a:extLst>
            </p:cNvPr>
            <p:cNvGrpSpPr/>
            <p:nvPr/>
          </p:nvGrpSpPr>
          <p:grpSpPr>
            <a:xfrm>
              <a:off x="5402" y="3594"/>
              <a:ext cx="8398" cy="3613"/>
              <a:chOff x="5402" y="3594"/>
              <a:chExt cx="8398" cy="3613"/>
            </a:xfrm>
          </p:grpSpPr>
          <p:sp>
            <p:nvSpPr>
              <p:cNvPr id="830" name="Freeform 107">
                <a:extLst>
                  <a:ext uri="{FF2B5EF4-FFF2-40B4-BE49-F238E27FC236}">
                    <a16:creationId xmlns:a16="http://schemas.microsoft.com/office/drawing/2014/main" id="{D670550A-47C7-5FD9-BFCD-38B1790060DE}"/>
                  </a:ext>
                </a:extLst>
              </p:cNvPr>
              <p:cNvSpPr>
                <a:spLocks noEditPoints="1"/>
              </p:cNvSpPr>
              <p:nvPr>
                <p:custDataLst>
                  <p:tags r:id="rId8"/>
                </p:custDataLst>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31" name="Freeform 108">
                <a:extLst>
                  <a:ext uri="{FF2B5EF4-FFF2-40B4-BE49-F238E27FC236}">
                    <a16:creationId xmlns:a16="http://schemas.microsoft.com/office/drawing/2014/main" id="{1B16FC71-7D5B-0D0C-DCC6-0E88538DC07E}"/>
                  </a:ext>
                </a:extLst>
              </p:cNvPr>
              <p:cNvSpPr>
                <a:spLocks noEditPoints="1"/>
              </p:cNvSpPr>
              <p:nvPr>
                <p:custDataLst>
                  <p:tags r:id="rId9"/>
                </p:custDataLst>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32" name="Freeform 109">
                <a:extLst>
                  <a:ext uri="{FF2B5EF4-FFF2-40B4-BE49-F238E27FC236}">
                    <a16:creationId xmlns:a16="http://schemas.microsoft.com/office/drawing/2014/main" id="{EFD1AA4A-F52A-72BE-3CDD-E3A1F16A2BD4}"/>
                  </a:ext>
                </a:extLst>
              </p:cNvPr>
              <p:cNvSpPr>
                <a:spLocks noEditPoints="1"/>
              </p:cNvSpPr>
              <p:nvPr>
                <p:custDataLst>
                  <p:tags r:id="rId10"/>
                </p:custDataLst>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33" name="Line 110">
                <a:extLst>
                  <a:ext uri="{FF2B5EF4-FFF2-40B4-BE49-F238E27FC236}">
                    <a16:creationId xmlns:a16="http://schemas.microsoft.com/office/drawing/2014/main" id="{E4A3C58F-ACC6-F9AE-2F3F-A69F0BA53316}"/>
                  </a:ext>
                </a:extLst>
              </p:cNvPr>
              <p:cNvSpPr>
                <a:spLocks noChangeShapeType="1"/>
              </p:cNvSpPr>
              <p:nvPr>
                <p:custDataLst>
                  <p:tags r:id="rId11"/>
                </p:custDataLst>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34" name="Freeform 111">
                <a:extLst>
                  <a:ext uri="{FF2B5EF4-FFF2-40B4-BE49-F238E27FC236}">
                    <a16:creationId xmlns:a16="http://schemas.microsoft.com/office/drawing/2014/main" id="{E8CAA0CD-B801-4B7D-6776-93B855DD7F67}"/>
                  </a:ext>
                </a:extLst>
              </p:cNvPr>
              <p:cNvSpPr/>
              <p:nvPr>
                <p:custDataLst>
                  <p:tags r:id="rId12"/>
                </p:custDataLst>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w="9525">
                <a:solidFill>
                  <a:srgbClr val="0000FF"/>
                </a:solidFill>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35" name="Oval 112">
                <a:extLst>
                  <a:ext uri="{FF2B5EF4-FFF2-40B4-BE49-F238E27FC236}">
                    <a16:creationId xmlns:a16="http://schemas.microsoft.com/office/drawing/2014/main" id="{CD219448-D145-FDD2-71F1-E5A1D586BE1F}"/>
                  </a:ext>
                </a:extLst>
              </p:cNvPr>
              <p:cNvSpPr>
                <a:spLocks noChangeArrowheads="1"/>
              </p:cNvSpPr>
              <p:nvPr>
                <p:custDataLst>
                  <p:tags r:id="rId13"/>
                </p:custDataLst>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36" name="Oval 113">
                <a:extLst>
                  <a:ext uri="{FF2B5EF4-FFF2-40B4-BE49-F238E27FC236}">
                    <a16:creationId xmlns:a16="http://schemas.microsoft.com/office/drawing/2014/main" id="{B3B54A7B-5559-0EEA-AEED-BF173E5F6ADF}"/>
                  </a:ext>
                </a:extLst>
              </p:cNvPr>
              <p:cNvSpPr>
                <a:spLocks noChangeArrowheads="1"/>
              </p:cNvSpPr>
              <p:nvPr>
                <p:custDataLst>
                  <p:tags r:id="rId14"/>
                </p:custDataLst>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37" name="Oval 114">
                <a:extLst>
                  <a:ext uri="{FF2B5EF4-FFF2-40B4-BE49-F238E27FC236}">
                    <a16:creationId xmlns:a16="http://schemas.microsoft.com/office/drawing/2014/main" id="{13901B9C-81CD-2CF2-37F4-1764FD9B5BAE}"/>
                  </a:ext>
                </a:extLst>
              </p:cNvPr>
              <p:cNvSpPr>
                <a:spLocks noChangeArrowheads="1"/>
              </p:cNvSpPr>
              <p:nvPr>
                <p:custDataLst>
                  <p:tags r:id="rId15"/>
                </p:custDataLst>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38" name="Oval 115">
                <a:extLst>
                  <a:ext uri="{FF2B5EF4-FFF2-40B4-BE49-F238E27FC236}">
                    <a16:creationId xmlns:a16="http://schemas.microsoft.com/office/drawing/2014/main" id="{A1FAF90A-C0C0-8D7A-C2D4-A48BB629FF90}"/>
                  </a:ext>
                </a:extLst>
              </p:cNvPr>
              <p:cNvSpPr>
                <a:spLocks noChangeArrowheads="1"/>
              </p:cNvSpPr>
              <p:nvPr>
                <p:custDataLst>
                  <p:tags r:id="rId16"/>
                </p:custDataLst>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39" name="Oval 116">
                <a:extLst>
                  <a:ext uri="{FF2B5EF4-FFF2-40B4-BE49-F238E27FC236}">
                    <a16:creationId xmlns:a16="http://schemas.microsoft.com/office/drawing/2014/main" id="{C4164A9E-F277-F30B-2E5A-D5744B2B2FD0}"/>
                  </a:ext>
                </a:extLst>
              </p:cNvPr>
              <p:cNvSpPr>
                <a:spLocks noChangeArrowheads="1"/>
              </p:cNvSpPr>
              <p:nvPr>
                <p:custDataLst>
                  <p:tags r:id="rId17"/>
                </p:custDataLst>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40" name="Oval 117">
                <a:extLst>
                  <a:ext uri="{FF2B5EF4-FFF2-40B4-BE49-F238E27FC236}">
                    <a16:creationId xmlns:a16="http://schemas.microsoft.com/office/drawing/2014/main" id="{5CEC507D-2E5E-8508-061B-7CA69ADFA957}"/>
                  </a:ext>
                </a:extLst>
              </p:cNvPr>
              <p:cNvSpPr>
                <a:spLocks noChangeArrowheads="1"/>
              </p:cNvSpPr>
              <p:nvPr>
                <p:custDataLst>
                  <p:tags r:id="rId18"/>
                </p:custDataLst>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41" name="Oval 118">
                <a:extLst>
                  <a:ext uri="{FF2B5EF4-FFF2-40B4-BE49-F238E27FC236}">
                    <a16:creationId xmlns:a16="http://schemas.microsoft.com/office/drawing/2014/main" id="{1EF80718-9EC9-F0EF-E825-27AF3C15F59A}"/>
                  </a:ext>
                </a:extLst>
              </p:cNvPr>
              <p:cNvSpPr>
                <a:spLocks noChangeArrowheads="1"/>
              </p:cNvSpPr>
              <p:nvPr>
                <p:custDataLst>
                  <p:tags r:id="rId19"/>
                </p:custDataLst>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42" name="Oval 119">
                <a:extLst>
                  <a:ext uri="{FF2B5EF4-FFF2-40B4-BE49-F238E27FC236}">
                    <a16:creationId xmlns:a16="http://schemas.microsoft.com/office/drawing/2014/main" id="{0FFB7303-6C70-15F0-485C-42410559F5D2}"/>
                  </a:ext>
                </a:extLst>
              </p:cNvPr>
              <p:cNvSpPr>
                <a:spLocks noChangeArrowheads="1"/>
              </p:cNvSpPr>
              <p:nvPr>
                <p:custDataLst>
                  <p:tags r:id="rId20"/>
                </p:custDataLst>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43" name="Oval 120">
                <a:extLst>
                  <a:ext uri="{FF2B5EF4-FFF2-40B4-BE49-F238E27FC236}">
                    <a16:creationId xmlns:a16="http://schemas.microsoft.com/office/drawing/2014/main" id="{0FDCCBAB-DA14-BFC6-C33D-7F68595DC1B9}"/>
                  </a:ext>
                </a:extLst>
              </p:cNvPr>
              <p:cNvSpPr>
                <a:spLocks noChangeArrowheads="1"/>
              </p:cNvSpPr>
              <p:nvPr>
                <p:custDataLst>
                  <p:tags r:id="rId21"/>
                </p:custDataLst>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44" name="Oval 121">
                <a:extLst>
                  <a:ext uri="{FF2B5EF4-FFF2-40B4-BE49-F238E27FC236}">
                    <a16:creationId xmlns:a16="http://schemas.microsoft.com/office/drawing/2014/main" id="{2CCE480E-A8CF-B3DE-3B68-BA071FB23E9C}"/>
                  </a:ext>
                </a:extLst>
              </p:cNvPr>
              <p:cNvSpPr>
                <a:spLocks noChangeArrowheads="1"/>
              </p:cNvSpPr>
              <p:nvPr>
                <p:custDataLst>
                  <p:tags r:id="rId22"/>
                </p:custDataLst>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45" name="Oval 122">
                <a:extLst>
                  <a:ext uri="{FF2B5EF4-FFF2-40B4-BE49-F238E27FC236}">
                    <a16:creationId xmlns:a16="http://schemas.microsoft.com/office/drawing/2014/main" id="{D4137607-222F-8D3A-AE2B-648982984E38}"/>
                  </a:ext>
                </a:extLst>
              </p:cNvPr>
              <p:cNvSpPr>
                <a:spLocks noChangeArrowheads="1"/>
              </p:cNvSpPr>
              <p:nvPr>
                <p:custDataLst>
                  <p:tags r:id="rId23"/>
                </p:custDataLst>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46" name="Oval 123">
                <a:extLst>
                  <a:ext uri="{FF2B5EF4-FFF2-40B4-BE49-F238E27FC236}">
                    <a16:creationId xmlns:a16="http://schemas.microsoft.com/office/drawing/2014/main" id="{A8693425-97AB-0404-8BA2-4EAD3AA269B6}"/>
                  </a:ext>
                </a:extLst>
              </p:cNvPr>
              <p:cNvSpPr>
                <a:spLocks noChangeArrowheads="1"/>
              </p:cNvSpPr>
              <p:nvPr>
                <p:custDataLst>
                  <p:tags r:id="rId24"/>
                </p:custDataLst>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47" name="Oval 124">
                <a:extLst>
                  <a:ext uri="{FF2B5EF4-FFF2-40B4-BE49-F238E27FC236}">
                    <a16:creationId xmlns:a16="http://schemas.microsoft.com/office/drawing/2014/main" id="{3C2D2175-D542-89DC-49F7-9273BE61CA30}"/>
                  </a:ext>
                </a:extLst>
              </p:cNvPr>
              <p:cNvSpPr>
                <a:spLocks noChangeArrowheads="1"/>
              </p:cNvSpPr>
              <p:nvPr>
                <p:custDataLst>
                  <p:tags r:id="rId25"/>
                </p:custDataLst>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48" name="Oval 125">
                <a:extLst>
                  <a:ext uri="{FF2B5EF4-FFF2-40B4-BE49-F238E27FC236}">
                    <a16:creationId xmlns:a16="http://schemas.microsoft.com/office/drawing/2014/main" id="{272FADF5-F2EB-CADD-F910-02976FF6DD7E}"/>
                  </a:ext>
                </a:extLst>
              </p:cNvPr>
              <p:cNvSpPr>
                <a:spLocks noChangeArrowheads="1"/>
              </p:cNvSpPr>
              <p:nvPr>
                <p:custDataLst>
                  <p:tags r:id="rId26"/>
                </p:custDataLst>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49" name="Oval 126">
                <a:extLst>
                  <a:ext uri="{FF2B5EF4-FFF2-40B4-BE49-F238E27FC236}">
                    <a16:creationId xmlns:a16="http://schemas.microsoft.com/office/drawing/2014/main" id="{5AC020DB-F3CE-21AE-B708-019DEB2AE035}"/>
                  </a:ext>
                </a:extLst>
              </p:cNvPr>
              <p:cNvSpPr>
                <a:spLocks noChangeArrowheads="1"/>
              </p:cNvSpPr>
              <p:nvPr>
                <p:custDataLst>
                  <p:tags r:id="rId27"/>
                </p:custDataLst>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50" name="Oval 127">
                <a:extLst>
                  <a:ext uri="{FF2B5EF4-FFF2-40B4-BE49-F238E27FC236}">
                    <a16:creationId xmlns:a16="http://schemas.microsoft.com/office/drawing/2014/main" id="{8925CF72-1F4E-8C3D-DB4E-3C6E1250A507}"/>
                  </a:ext>
                </a:extLst>
              </p:cNvPr>
              <p:cNvSpPr>
                <a:spLocks noChangeArrowheads="1"/>
              </p:cNvSpPr>
              <p:nvPr>
                <p:custDataLst>
                  <p:tags r:id="rId28"/>
                </p:custDataLst>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51" name="Oval 128">
                <a:extLst>
                  <a:ext uri="{FF2B5EF4-FFF2-40B4-BE49-F238E27FC236}">
                    <a16:creationId xmlns:a16="http://schemas.microsoft.com/office/drawing/2014/main" id="{972B0A9D-2650-0558-4B2D-DF3EF61D8282}"/>
                  </a:ext>
                </a:extLst>
              </p:cNvPr>
              <p:cNvSpPr>
                <a:spLocks noChangeArrowheads="1"/>
              </p:cNvSpPr>
              <p:nvPr>
                <p:custDataLst>
                  <p:tags r:id="rId29"/>
                </p:custDataLst>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52" name="Oval 129">
                <a:extLst>
                  <a:ext uri="{FF2B5EF4-FFF2-40B4-BE49-F238E27FC236}">
                    <a16:creationId xmlns:a16="http://schemas.microsoft.com/office/drawing/2014/main" id="{5C1C4469-CB68-5CCB-AD80-AEFD95A458CF}"/>
                  </a:ext>
                </a:extLst>
              </p:cNvPr>
              <p:cNvSpPr>
                <a:spLocks noChangeArrowheads="1"/>
              </p:cNvSpPr>
              <p:nvPr>
                <p:custDataLst>
                  <p:tags r:id="rId30"/>
                </p:custDataLst>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53" name="Oval 130">
                <a:extLst>
                  <a:ext uri="{FF2B5EF4-FFF2-40B4-BE49-F238E27FC236}">
                    <a16:creationId xmlns:a16="http://schemas.microsoft.com/office/drawing/2014/main" id="{46ED6DEA-3D56-69E0-FA8A-C298CBE678EA}"/>
                  </a:ext>
                </a:extLst>
              </p:cNvPr>
              <p:cNvSpPr>
                <a:spLocks noChangeArrowheads="1"/>
              </p:cNvSpPr>
              <p:nvPr>
                <p:custDataLst>
                  <p:tags r:id="rId31"/>
                </p:custDataLst>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54" name="Oval 131">
                <a:extLst>
                  <a:ext uri="{FF2B5EF4-FFF2-40B4-BE49-F238E27FC236}">
                    <a16:creationId xmlns:a16="http://schemas.microsoft.com/office/drawing/2014/main" id="{63DD5E6E-7DBA-C1DB-FAA2-B2C00679C23F}"/>
                  </a:ext>
                </a:extLst>
              </p:cNvPr>
              <p:cNvSpPr>
                <a:spLocks noChangeArrowheads="1"/>
              </p:cNvSpPr>
              <p:nvPr>
                <p:custDataLst>
                  <p:tags r:id="rId32"/>
                </p:custDataLst>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55" name="Oval 132">
                <a:extLst>
                  <a:ext uri="{FF2B5EF4-FFF2-40B4-BE49-F238E27FC236}">
                    <a16:creationId xmlns:a16="http://schemas.microsoft.com/office/drawing/2014/main" id="{B1400D21-044F-88FE-C0F6-601C922D247B}"/>
                  </a:ext>
                </a:extLst>
              </p:cNvPr>
              <p:cNvSpPr>
                <a:spLocks noChangeArrowheads="1"/>
              </p:cNvSpPr>
              <p:nvPr>
                <p:custDataLst>
                  <p:tags r:id="rId33"/>
                </p:custDataLst>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56" name="Oval 133">
                <a:extLst>
                  <a:ext uri="{FF2B5EF4-FFF2-40B4-BE49-F238E27FC236}">
                    <a16:creationId xmlns:a16="http://schemas.microsoft.com/office/drawing/2014/main" id="{B933CFF2-2FD4-9D4A-1FC8-77015C09AD6B}"/>
                  </a:ext>
                </a:extLst>
              </p:cNvPr>
              <p:cNvSpPr>
                <a:spLocks noChangeArrowheads="1"/>
              </p:cNvSpPr>
              <p:nvPr>
                <p:custDataLst>
                  <p:tags r:id="rId34"/>
                </p:custDataLst>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57" name="Oval 134">
                <a:extLst>
                  <a:ext uri="{FF2B5EF4-FFF2-40B4-BE49-F238E27FC236}">
                    <a16:creationId xmlns:a16="http://schemas.microsoft.com/office/drawing/2014/main" id="{2C329D8F-0AA6-5602-931B-A1F5D709401B}"/>
                  </a:ext>
                </a:extLst>
              </p:cNvPr>
              <p:cNvSpPr>
                <a:spLocks noChangeArrowheads="1"/>
              </p:cNvSpPr>
              <p:nvPr>
                <p:custDataLst>
                  <p:tags r:id="rId35"/>
                </p:custDataLst>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58" name="Oval 135">
                <a:extLst>
                  <a:ext uri="{FF2B5EF4-FFF2-40B4-BE49-F238E27FC236}">
                    <a16:creationId xmlns:a16="http://schemas.microsoft.com/office/drawing/2014/main" id="{817A1E1D-A635-A910-0A38-3BFF19F1C63D}"/>
                  </a:ext>
                </a:extLst>
              </p:cNvPr>
              <p:cNvSpPr>
                <a:spLocks noChangeArrowheads="1"/>
              </p:cNvSpPr>
              <p:nvPr>
                <p:custDataLst>
                  <p:tags r:id="rId36"/>
                </p:custDataLst>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59" name="Oval 136">
                <a:extLst>
                  <a:ext uri="{FF2B5EF4-FFF2-40B4-BE49-F238E27FC236}">
                    <a16:creationId xmlns:a16="http://schemas.microsoft.com/office/drawing/2014/main" id="{06D08051-4013-24A9-5F75-65E0E9EEE1CD}"/>
                  </a:ext>
                </a:extLst>
              </p:cNvPr>
              <p:cNvSpPr>
                <a:spLocks noChangeArrowheads="1"/>
              </p:cNvSpPr>
              <p:nvPr>
                <p:custDataLst>
                  <p:tags r:id="rId37"/>
                </p:custDataLst>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60" name="Oval 137">
                <a:extLst>
                  <a:ext uri="{FF2B5EF4-FFF2-40B4-BE49-F238E27FC236}">
                    <a16:creationId xmlns:a16="http://schemas.microsoft.com/office/drawing/2014/main" id="{8FD81A36-411F-03E3-1728-BBAFAA5D3E6B}"/>
                  </a:ext>
                </a:extLst>
              </p:cNvPr>
              <p:cNvSpPr>
                <a:spLocks noChangeArrowheads="1"/>
              </p:cNvSpPr>
              <p:nvPr>
                <p:custDataLst>
                  <p:tags r:id="rId38"/>
                </p:custDataLst>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61" name="Oval 138">
                <a:extLst>
                  <a:ext uri="{FF2B5EF4-FFF2-40B4-BE49-F238E27FC236}">
                    <a16:creationId xmlns:a16="http://schemas.microsoft.com/office/drawing/2014/main" id="{C53412B2-8849-84AD-3AEB-059A210C80DC}"/>
                  </a:ext>
                </a:extLst>
              </p:cNvPr>
              <p:cNvSpPr>
                <a:spLocks noChangeArrowheads="1"/>
              </p:cNvSpPr>
              <p:nvPr>
                <p:custDataLst>
                  <p:tags r:id="rId39"/>
                </p:custDataLst>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62" name="Oval 139">
                <a:extLst>
                  <a:ext uri="{FF2B5EF4-FFF2-40B4-BE49-F238E27FC236}">
                    <a16:creationId xmlns:a16="http://schemas.microsoft.com/office/drawing/2014/main" id="{DF67039B-0B4E-42EC-F999-D8E4CDD5A008}"/>
                  </a:ext>
                </a:extLst>
              </p:cNvPr>
              <p:cNvSpPr>
                <a:spLocks noChangeArrowheads="1"/>
              </p:cNvSpPr>
              <p:nvPr>
                <p:custDataLst>
                  <p:tags r:id="rId40"/>
                </p:custDataLst>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63" name="Oval 140">
                <a:extLst>
                  <a:ext uri="{FF2B5EF4-FFF2-40B4-BE49-F238E27FC236}">
                    <a16:creationId xmlns:a16="http://schemas.microsoft.com/office/drawing/2014/main" id="{A5D7700B-3CBE-DE63-EF8E-3E45EC59CF1C}"/>
                  </a:ext>
                </a:extLst>
              </p:cNvPr>
              <p:cNvSpPr>
                <a:spLocks noChangeArrowheads="1"/>
              </p:cNvSpPr>
              <p:nvPr>
                <p:custDataLst>
                  <p:tags r:id="rId41"/>
                </p:custDataLst>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64" name="Oval 141">
                <a:extLst>
                  <a:ext uri="{FF2B5EF4-FFF2-40B4-BE49-F238E27FC236}">
                    <a16:creationId xmlns:a16="http://schemas.microsoft.com/office/drawing/2014/main" id="{293CD770-9A39-0770-C742-15B2D408F088}"/>
                  </a:ext>
                </a:extLst>
              </p:cNvPr>
              <p:cNvSpPr>
                <a:spLocks noChangeArrowheads="1"/>
              </p:cNvSpPr>
              <p:nvPr>
                <p:custDataLst>
                  <p:tags r:id="rId42"/>
                </p:custDataLst>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65" name="Oval 142">
                <a:extLst>
                  <a:ext uri="{FF2B5EF4-FFF2-40B4-BE49-F238E27FC236}">
                    <a16:creationId xmlns:a16="http://schemas.microsoft.com/office/drawing/2014/main" id="{551C408C-2253-A2A6-193F-6916B9930ED6}"/>
                  </a:ext>
                </a:extLst>
              </p:cNvPr>
              <p:cNvSpPr>
                <a:spLocks noChangeArrowheads="1"/>
              </p:cNvSpPr>
              <p:nvPr>
                <p:custDataLst>
                  <p:tags r:id="rId43"/>
                </p:custDataLst>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66" name="Oval 143">
                <a:extLst>
                  <a:ext uri="{FF2B5EF4-FFF2-40B4-BE49-F238E27FC236}">
                    <a16:creationId xmlns:a16="http://schemas.microsoft.com/office/drawing/2014/main" id="{4B5C382A-74C4-ACD7-D6EE-31EAFD92CB64}"/>
                  </a:ext>
                </a:extLst>
              </p:cNvPr>
              <p:cNvSpPr>
                <a:spLocks noChangeArrowheads="1"/>
              </p:cNvSpPr>
              <p:nvPr>
                <p:custDataLst>
                  <p:tags r:id="rId44"/>
                </p:custDataLst>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67" name="Oval 144">
                <a:extLst>
                  <a:ext uri="{FF2B5EF4-FFF2-40B4-BE49-F238E27FC236}">
                    <a16:creationId xmlns:a16="http://schemas.microsoft.com/office/drawing/2014/main" id="{867A7A8B-7141-AAA2-D2F8-ED4F09BC5E1F}"/>
                  </a:ext>
                </a:extLst>
              </p:cNvPr>
              <p:cNvSpPr>
                <a:spLocks noChangeArrowheads="1"/>
              </p:cNvSpPr>
              <p:nvPr>
                <p:custDataLst>
                  <p:tags r:id="rId45"/>
                </p:custDataLst>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68" name="Oval 145">
                <a:extLst>
                  <a:ext uri="{FF2B5EF4-FFF2-40B4-BE49-F238E27FC236}">
                    <a16:creationId xmlns:a16="http://schemas.microsoft.com/office/drawing/2014/main" id="{A6BB34B5-57AC-A04D-94A5-C9411DB7F37F}"/>
                  </a:ext>
                </a:extLst>
              </p:cNvPr>
              <p:cNvSpPr>
                <a:spLocks noChangeArrowheads="1"/>
              </p:cNvSpPr>
              <p:nvPr>
                <p:custDataLst>
                  <p:tags r:id="rId46"/>
                </p:custDataLst>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69" name="Oval 146">
                <a:extLst>
                  <a:ext uri="{FF2B5EF4-FFF2-40B4-BE49-F238E27FC236}">
                    <a16:creationId xmlns:a16="http://schemas.microsoft.com/office/drawing/2014/main" id="{7DADA78B-D60A-BF37-035E-A857BD1E6CF5}"/>
                  </a:ext>
                </a:extLst>
              </p:cNvPr>
              <p:cNvSpPr>
                <a:spLocks noChangeArrowheads="1"/>
              </p:cNvSpPr>
              <p:nvPr>
                <p:custDataLst>
                  <p:tags r:id="rId47"/>
                </p:custDataLst>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70" name="Oval 147">
                <a:extLst>
                  <a:ext uri="{FF2B5EF4-FFF2-40B4-BE49-F238E27FC236}">
                    <a16:creationId xmlns:a16="http://schemas.microsoft.com/office/drawing/2014/main" id="{CC94F4B4-3550-7E3E-3512-E3DC915A85C2}"/>
                  </a:ext>
                </a:extLst>
              </p:cNvPr>
              <p:cNvSpPr>
                <a:spLocks noChangeArrowheads="1"/>
              </p:cNvSpPr>
              <p:nvPr>
                <p:custDataLst>
                  <p:tags r:id="rId48"/>
                </p:custDataLst>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71" name="Oval 148">
                <a:extLst>
                  <a:ext uri="{FF2B5EF4-FFF2-40B4-BE49-F238E27FC236}">
                    <a16:creationId xmlns:a16="http://schemas.microsoft.com/office/drawing/2014/main" id="{D431D55C-C0B4-5E8E-3337-5D1F7EEEE84C}"/>
                  </a:ext>
                </a:extLst>
              </p:cNvPr>
              <p:cNvSpPr>
                <a:spLocks noChangeArrowheads="1"/>
              </p:cNvSpPr>
              <p:nvPr>
                <p:custDataLst>
                  <p:tags r:id="rId49"/>
                </p:custDataLst>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72" name="Oval 149">
                <a:extLst>
                  <a:ext uri="{FF2B5EF4-FFF2-40B4-BE49-F238E27FC236}">
                    <a16:creationId xmlns:a16="http://schemas.microsoft.com/office/drawing/2014/main" id="{99D7DA22-D9AB-0DEC-0A18-64572D378BF5}"/>
                  </a:ext>
                </a:extLst>
              </p:cNvPr>
              <p:cNvSpPr>
                <a:spLocks noChangeArrowheads="1"/>
              </p:cNvSpPr>
              <p:nvPr>
                <p:custDataLst>
                  <p:tags r:id="rId50"/>
                </p:custDataLst>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73" name="Oval 150">
                <a:extLst>
                  <a:ext uri="{FF2B5EF4-FFF2-40B4-BE49-F238E27FC236}">
                    <a16:creationId xmlns:a16="http://schemas.microsoft.com/office/drawing/2014/main" id="{DE88BA92-D123-1BDF-7AA8-0B567991343C}"/>
                  </a:ext>
                </a:extLst>
              </p:cNvPr>
              <p:cNvSpPr>
                <a:spLocks noChangeArrowheads="1"/>
              </p:cNvSpPr>
              <p:nvPr>
                <p:custDataLst>
                  <p:tags r:id="rId51"/>
                </p:custDataLst>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74" name="Oval 151">
                <a:extLst>
                  <a:ext uri="{FF2B5EF4-FFF2-40B4-BE49-F238E27FC236}">
                    <a16:creationId xmlns:a16="http://schemas.microsoft.com/office/drawing/2014/main" id="{30D7F6C6-D28D-B003-8B05-1010C6945EF4}"/>
                  </a:ext>
                </a:extLst>
              </p:cNvPr>
              <p:cNvSpPr>
                <a:spLocks noChangeArrowheads="1"/>
              </p:cNvSpPr>
              <p:nvPr>
                <p:custDataLst>
                  <p:tags r:id="rId52"/>
                </p:custDataLst>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75" name="Oval 152">
                <a:extLst>
                  <a:ext uri="{FF2B5EF4-FFF2-40B4-BE49-F238E27FC236}">
                    <a16:creationId xmlns:a16="http://schemas.microsoft.com/office/drawing/2014/main" id="{5E85FA34-4AA0-D6DC-EBE8-39B589E4377B}"/>
                  </a:ext>
                </a:extLst>
              </p:cNvPr>
              <p:cNvSpPr>
                <a:spLocks noChangeArrowheads="1"/>
              </p:cNvSpPr>
              <p:nvPr>
                <p:custDataLst>
                  <p:tags r:id="rId53"/>
                </p:custDataLst>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76" name="Oval 153">
                <a:extLst>
                  <a:ext uri="{FF2B5EF4-FFF2-40B4-BE49-F238E27FC236}">
                    <a16:creationId xmlns:a16="http://schemas.microsoft.com/office/drawing/2014/main" id="{D6EFFE8B-1751-C356-3C31-42F26ACC2807}"/>
                  </a:ext>
                </a:extLst>
              </p:cNvPr>
              <p:cNvSpPr>
                <a:spLocks noChangeArrowheads="1"/>
              </p:cNvSpPr>
              <p:nvPr>
                <p:custDataLst>
                  <p:tags r:id="rId54"/>
                </p:custDataLst>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77" name="Oval 154">
                <a:extLst>
                  <a:ext uri="{FF2B5EF4-FFF2-40B4-BE49-F238E27FC236}">
                    <a16:creationId xmlns:a16="http://schemas.microsoft.com/office/drawing/2014/main" id="{A13777B0-CEA8-7A83-2881-C80B8C7CE508}"/>
                  </a:ext>
                </a:extLst>
              </p:cNvPr>
              <p:cNvSpPr>
                <a:spLocks noChangeArrowheads="1"/>
              </p:cNvSpPr>
              <p:nvPr>
                <p:custDataLst>
                  <p:tags r:id="rId55"/>
                </p:custDataLst>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78" name="Oval 155">
                <a:extLst>
                  <a:ext uri="{FF2B5EF4-FFF2-40B4-BE49-F238E27FC236}">
                    <a16:creationId xmlns:a16="http://schemas.microsoft.com/office/drawing/2014/main" id="{91172FAF-7292-A340-08A1-D37655325D02}"/>
                  </a:ext>
                </a:extLst>
              </p:cNvPr>
              <p:cNvSpPr>
                <a:spLocks noChangeArrowheads="1"/>
              </p:cNvSpPr>
              <p:nvPr>
                <p:custDataLst>
                  <p:tags r:id="rId56"/>
                </p:custDataLst>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79" name="Oval 156">
                <a:extLst>
                  <a:ext uri="{FF2B5EF4-FFF2-40B4-BE49-F238E27FC236}">
                    <a16:creationId xmlns:a16="http://schemas.microsoft.com/office/drawing/2014/main" id="{7490A31B-5E64-C046-E781-F5E8025EE32A}"/>
                  </a:ext>
                </a:extLst>
              </p:cNvPr>
              <p:cNvSpPr>
                <a:spLocks noChangeArrowheads="1"/>
              </p:cNvSpPr>
              <p:nvPr>
                <p:custDataLst>
                  <p:tags r:id="rId57"/>
                </p:custDataLst>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80" name="Oval 157">
                <a:extLst>
                  <a:ext uri="{FF2B5EF4-FFF2-40B4-BE49-F238E27FC236}">
                    <a16:creationId xmlns:a16="http://schemas.microsoft.com/office/drawing/2014/main" id="{26B8296F-E927-0295-F888-6D1CBFDD7F34}"/>
                  </a:ext>
                </a:extLst>
              </p:cNvPr>
              <p:cNvSpPr>
                <a:spLocks noChangeArrowheads="1"/>
              </p:cNvSpPr>
              <p:nvPr>
                <p:custDataLst>
                  <p:tags r:id="rId58"/>
                </p:custDataLst>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81" name="Oval 158">
                <a:extLst>
                  <a:ext uri="{FF2B5EF4-FFF2-40B4-BE49-F238E27FC236}">
                    <a16:creationId xmlns:a16="http://schemas.microsoft.com/office/drawing/2014/main" id="{898BA550-0A06-8741-9ADF-789DC91959A1}"/>
                  </a:ext>
                </a:extLst>
              </p:cNvPr>
              <p:cNvSpPr>
                <a:spLocks noChangeArrowheads="1"/>
              </p:cNvSpPr>
              <p:nvPr>
                <p:custDataLst>
                  <p:tags r:id="rId59"/>
                </p:custDataLst>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82" name="Oval 159">
                <a:extLst>
                  <a:ext uri="{FF2B5EF4-FFF2-40B4-BE49-F238E27FC236}">
                    <a16:creationId xmlns:a16="http://schemas.microsoft.com/office/drawing/2014/main" id="{BFF6FACB-91EF-5CC3-C810-34C05583BF1B}"/>
                  </a:ext>
                </a:extLst>
              </p:cNvPr>
              <p:cNvSpPr>
                <a:spLocks noChangeArrowheads="1"/>
              </p:cNvSpPr>
              <p:nvPr>
                <p:custDataLst>
                  <p:tags r:id="rId60"/>
                </p:custDataLst>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83" name="Oval 160">
                <a:extLst>
                  <a:ext uri="{FF2B5EF4-FFF2-40B4-BE49-F238E27FC236}">
                    <a16:creationId xmlns:a16="http://schemas.microsoft.com/office/drawing/2014/main" id="{F86D7ECB-9B60-4957-FD9A-CE74C510A2A4}"/>
                  </a:ext>
                </a:extLst>
              </p:cNvPr>
              <p:cNvSpPr>
                <a:spLocks noChangeArrowheads="1"/>
              </p:cNvSpPr>
              <p:nvPr>
                <p:custDataLst>
                  <p:tags r:id="rId61"/>
                </p:custDataLst>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84" name="Oval 161">
                <a:extLst>
                  <a:ext uri="{FF2B5EF4-FFF2-40B4-BE49-F238E27FC236}">
                    <a16:creationId xmlns:a16="http://schemas.microsoft.com/office/drawing/2014/main" id="{806CF749-B95A-8D82-CE29-32E6A09438AE}"/>
                  </a:ext>
                </a:extLst>
              </p:cNvPr>
              <p:cNvSpPr>
                <a:spLocks noChangeArrowheads="1"/>
              </p:cNvSpPr>
              <p:nvPr>
                <p:custDataLst>
                  <p:tags r:id="rId62"/>
                </p:custDataLst>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85" name="Oval 162">
                <a:extLst>
                  <a:ext uri="{FF2B5EF4-FFF2-40B4-BE49-F238E27FC236}">
                    <a16:creationId xmlns:a16="http://schemas.microsoft.com/office/drawing/2014/main" id="{A36C88E3-4406-03B6-93B1-7F245E5E78FC}"/>
                  </a:ext>
                </a:extLst>
              </p:cNvPr>
              <p:cNvSpPr>
                <a:spLocks noChangeArrowheads="1"/>
              </p:cNvSpPr>
              <p:nvPr>
                <p:custDataLst>
                  <p:tags r:id="rId63"/>
                </p:custDataLst>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86" name="Oval 163">
                <a:extLst>
                  <a:ext uri="{FF2B5EF4-FFF2-40B4-BE49-F238E27FC236}">
                    <a16:creationId xmlns:a16="http://schemas.microsoft.com/office/drawing/2014/main" id="{C3983122-206B-42FA-0062-16CAA14E26B4}"/>
                  </a:ext>
                </a:extLst>
              </p:cNvPr>
              <p:cNvSpPr>
                <a:spLocks noChangeArrowheads="1"/>
              </p:cNvSpPr>
              <p:nvPr>
                <p:custDataLst>
                  <p:tags r:id="rId64"/>
                </p:custDataLst>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87" name="Oval 164">
                <a:extLst>
                  <a:ext uri="{FF2B5EF4-FFF2-40B4-BE49-F238E27FC236}">
                    <a16:creationId xmlns:a16="http://schemas.microsoft.com/office/drawing/2014/main" id="{8931EF85-8EDE-D9EC-B5B9-1918D2D7D40E}"/>
                  </a:ext>
                </a:extLst>
              </p:cNvPr>
              <p:cNvSpPr>
                <a:spLocks noChangeArrowheads="1"/>
              </p:cNvSpPr>
              <p:nvPr>
                <p:custDataLst>
                  <p:tags r:id="rId65"/>
                </p:custDataLst>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88" name="Oval 165">
                <a:extLst>
                  <a:ext uri="{FF2B5EF4-FFF2-40B4-BE49-F238E27FC236}">
                    <a16:creationId xmlns:a16="http://schemas.microsoft.com/office/drawing/2014/main" id="{B982C854-54CE-4A41-201A-EFF9C2C16364}"/>
                  </a:ext>
                </a:extLst>
              </p:cNvPr>
              <p:cNvSpPr>
                <a:spLocks noChangeArrowheads="1"/>
              </p:cNvSpPr>
              <p:nvPr>
                <p:custDataLst>
                  <p:tags r:id="rId66"/>
                </p:custDataLst>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89" name="Oval 166">
                <a:extLst>
                  <a:ext uri="{FF2B5EF4-FFF2-40B4-BE49-F238E27FC236}">
                    <a16:creationId xmlns:a16="http://schemas.microsoft.com/office/drawing/2014/main" id="{9D58757A-0C73-18C6-2A70-F7CD7A8664B7}"/>
                  </a:ext>
                </a:extLst>
              </p:cNvPr>
              <p:cNvSpPr>
                <a:spLocks noChangeArrowheads="1"/>
              </p:cNvSpPr>
              <p:nvPr>
                <p:custDataLst>
                  <p:tags r:id="rId67"/>
                </p:custDataLst>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90" name="Oval 167">
                <a:extLst>
                  <a:ext uri="{FF2B5EF4-FFF2-40B4-BE49-F238E27FC236}">
                    <a16:creationId xmlns:a16="http://schemas.microsoft.com/office/drawing/2014/main" id="{682ED399-C597-6EBD-67B5-8738775277FC}"/>
                  </a:ext>
                </a:extLst>
              </p:cNvPr>
              <p:cNvSpPr>
                <a:spLocks noChangeArrowheads="1"/>
              </p:cNvSpPr>
              <p:nvPr>
                <p:custDataLst>
                  <p:tags r:id="rId68"/>
                </p:custDataLst>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91" name="Oval 168">
                <a:extLst>
                  <a:ext uri="{FF2B5EF4-FFF2-40B4-BE49-F238E27FC236}">
                    <a16:creationId xmlns:a16="http://schemas.microsoft.com/office/drawing/2014/main" id="{A20FB549-7B24-59C1-B35D-590281E0106C}"/>
                  </a:ext>
                </a:extLst>
              </p:cNvPr>
              <p:cNvSpPr>
                <a:spLocks noChangeArrowheads="1"/>
              </p:cNvSpPr>
              <p:nvPr>
                <p:custDataLst>
                  <p:tags r:id="rId69"/>
                </p:custDataLst>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92" name="Oval 169">
                <a:extLst>
                  <a:ext uri="{FF2B5EF4-FFF2-40B4-BE49-F238E27FC236}">
                    <a16:creationId xmlns:a16="http://schemas.microsoft.com/office/drawing/2014/main" id="{FF4E5BF9-4649-9F41-156F-4510AE781931}"/>
                  </a:ext>
                </a:extLst>
              </p:cNvPr>
              <p:cNvSpPr>
                <a:spLocks noChangeArrowheads="1"/>
              </p:cNvSpPr>
              <p:nvPr>
                <p:custDataLst>
                  <p:tags r:id="rId70"/>
                </p:custDataLst>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93" name="Oval 170">
                <a:extLst>
                  <a:ext uri="{FF2B5EF4-FFF2-40B4-BE49-F238E27FC236}">
                    <a16:creationId xmlns:a16="http://schemas.microsoft.com/office/drawing/2014/main" id="{2ABF39FB-B566-1902-456D-5A34454378B8}"/>
                  </a:ext>
                </a:extLst>
              </p:cNvPr>
              <p:cNvSpPr>
                <a:spLocks noChangeArrowheads="1"/>
              </p:cNvSpPr>
              <p:nvPr>
                <p:custDataLst>
                  <p:tags r:id="rId71"/>
                </p:custDataLst>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94" name="Oval 171">
                <a:extLst>
                  <a:ext uri="{FF2B5EF4-FFF2-40B4-BE49-F238E27FC236}">
                    <a16:creationId xmlns:a16="http://schemas.microsoft.com/office/drawing/2014/main" id="{D81A7638-2827-060D-B20B-7A8894945D5E}"/>
                  </a:ext>
                </a:extLst>
              </p:cNvPr>
              <p:cNvSpPr>
                <a:spLocks noChangeArrowheads="1"/>
              </p:cNvSpPr>
              <p:nvPr>
                <p:custDataLst>
                  <p:tags r:id="rId72"/>
                </p:custDataLst>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95" name="Oval 172">
                <a:extLst>
                  <a:ext uri="{FF2B5EF4-FFF2-40B4-BE49-F238E27FC236}">
                    <a16:creationId xmlns:a16="http://schemas.microsoft.com/office/drawing/2014/main" id="{26BEF4E5-6613-CD96-8719-16D972DAC0FD}"/>
                  </a:ext>
                </a:extLst>
              </p:cNvPr>
              <p:cNvSpPr>
                <a:spLocks noChangeArrowheads="1"/>
              </p:cNvSpPr>
              <p:nvPr>
                <p:custDataLst>
                  <p:tags r:id="rId73"/>
                </p:custDataLst>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96" name="Oval 173">
                <a:extLst>
                  <a:ext uri="{FF2B5EF4-FFF2-40B4-BE49-F238E27FC236}">
                    <a16:creationId xmlns:a16="http://schemas.microsoft.com/office/drawing/2014/main" id="{92901669-828E-7AAE-8999-054A90A22D52}"/>
                  </a:ext>
                </a:extLst>
              </p:cNvPr>
              <p:cNvSpPr>
                <a:spLocks noChangeArrowheads="1"/>
              </p:cNvSpPr>
              <p:nvPr>
                <p:custDataLst>
                  <p:tags r:id="rId74"/>
                </p:custDataLst>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97" name="Oval 174">
                <a:extLst>
                  <a:ext uri="{FF2B5EF4-FFF2-40B4-BE49-F238E27FC236}">
                    <a16:creationId xmlns:a16="http://schemas.microsoft.com/office/drawing/2014/main" id="{B30C1FCB-D2A1-1870-D7B1-EAE543F15FA4}"/>
                  </a:ext>
                </a:extLst>
              </p:cNvPr>
              <p:cNvSpPr>
                <a:spLocks noChangeArrowheads="1"/>
              </p:cNvSpPr>
              <p:nvPr>
                <p:custDataLst>
                  <p:tags r:id="rId75"/>
                </p:custDataLst>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98" name="Oval 175">
                <a:extLst>
                  <a:ext uri="{FF2B5EF4-FFF2-40B4-BE49-F238E27FC236}">
                    <a16:creationId xmlns:a16="http://schemas.microsoft.com/office/drawing/2014/main" id="{B3D74943-4836-A761-16D2-671F0C6AEC3D}"/>
                  </a:ext>
                </a:extLst>
              </p:cNvPr>
              <p:cNvSpPr>
                <a:spLocks noChangeArrowheads="1"/>
              </p:cNvSpPr>
              <p:nvPr>
                <p:custDataLst>
                  <p:tags r:id="rId76"/>
                </p:custDataLst>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99" name="Oval 176">
                <a:extLst>
                  <a:ext uri="{FF2B5EF4-FFF2-40B4-BE49-F238E27FC236}">
                    <a16:creationId xmlns:a16="http://schemas.microsoft.com/office/drawing/2014/main" id="{5F8D9805-E9A3-E952-2A0E-C4FE60058625}"/>
                  </a:ext>
                </a:extLst>
              </p:cNvPr>
              <p:cNvSpPr>
                <a:spLocks noChangeArrowheads="1"/>
              </p:cNvSpPr>
              <p:nvPr>
                <p:custDataLst>
                  <p:tags r:id="rId77"/>
                </p:custDataLst>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00" name="Oval 177">
                <a:extLst>
                  <a:ext uri="{FF2B5EF4-FFF2-40B4-BE49-F238E27FC236}">
                    <a16:creationId xmlns:a16="http://schemas.microsoft.com/office/drawing/2014/main" id="{FC6318A0-2372-2D1D-0179-9DE3F11DE46D}"/>
                  </a:ext>
                </a:extLst>
              </p:cNvPr>
              <p:cNvSpPr>
                <a:spLocks noChangeArrowheads="1"/>
              </p:cNvSpPr>
              <p:nvPr>
                <p:custDataLst>
                  <p:tags r:id="rId78"/>
                </p:custDataLst>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01" name="Oval 178">
                <a:extLst>
                  <a:ext uri="{FF2B5EF4-FFF2-40B4-BE49-F238E27FC236}">
                    <a16:creationId xmlns:a16="http://schemas.microsoft.com/office/drawing/2014/main" id="{CCFA75BE-2A51-4358-89B8-91718A94037F}"/>
                  </a:ext>
                </a:extLst>
              </p:cNvPr>
              <p:cNvSpPr>
                <a:spLocks noChangeArrowheads="1"/>
              </p:cNvSpPr>
              <p:nvPr>
                <p:custDataLst>
                  <p:tags r:id="rId79"/>
                </p:custDataLst>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02" name="Oval 179">
                <a:extLst>
                  <a:ext uri="{FF2B5EF4-FFF2-40B4-BE49-F238E27FC236}">
                    <a16:creationId xmlns:a16="http://schemas.microsoft.com/office/drawing/2014/main" id="{CEAD3C2F-A57D-BF84-EB54-6E06DE9AF327}"/>
                  </a:ext>
                </a:extLst>
              </p:cNvPr>
              <p:cNvSpPr>
                <a:spLocks noChangeArrowheads="1"/>
              </p:cNvSpPr>
              <p:nvPr>
                <p:custDataLst>
                  <p:tags r:id="rId80"/>
                </p:custDataLst>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03" name="Oval 180">
                <a:extLst>
                  <a:ext uri="{FF2B5EF4-FFF2-40B4-BE49-F238E27FC236}">
                    <a16:creationId xmlns:a16="http://schemas.microsoft.com/office/drawing/2014/main" id="{FBFD6C2E-54E8-7019-E714-54117CA98A22}"/>
                  </a:ext>
                </a:extLst>
              </p:cNvPr>
              <p:cNvSpPr>
                <a:spLocks noChangeArrowheads="1"/>
              </p:cNvSpPr>
              <p:nvPr>
                <p:custDataLst>
                  <p:tags r:id="rId81"/>
                </p:custDataLst>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04" name="Oval 181">
                <a:extLst>
                  <a:ext uri="{FF2B5EF4-FFF2-40B4-BE49-F238E27FC236}">
                    <a16:creationId xmlns:a16="http://schemas.microsoft.com/office/drawing/2014/main" id="{41D02355-D860-10A3-2016-F9BA15E79B2F}"/>
                  </a:ext>
                </a:extLst>
              </p:cNvPr>
              <p:cNvSpPr>
                <a:spLocks noChangeArrowheads="1"/>
              </p:cNvSpPr>
              <p:nvPr>
                <p:custDataLst>
                  <p:tags r:id="rId82"/>
                </p:custDataLst>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05" name="Oval 182">
                <a:extLst>
                  <a:ext uri="{FF2B5EF4-FFF2-40B4-BE49-F238E27FC236}">
                    <a16:creationId xmlns:a16="http://schemas.microsoft.com/office/drawing/2014/main" id="{1ACD3E06-7E4B-82F0-0767-CCCB8B7E84B8}"/>
                  </a:ext>
                </a:extLst>
              </p:cNvPr>
              <p:cNvSpPr>
                <a:spLocks noChangeArrowheads="1"/>
              </p:cNvSpPr>
              <p:nvPr>
                <p:custDataLst>
                  <p:tags r:id="rId83"/>
                </p:custDataLst>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06" name="Oval 183">
                <a:extLst>
                  <a:ext uri="{FF2B5EF4-FFF2-40B4-BE49-F238E27FC236}">
                    <a16:creationId xmlns:a16="http://schemas.microsoft.com/office/drawing/2014/main" id="{657A3987-594D-98A8-99F3-ADE08D82BC31}"/>
                  </a:ext>
                </a:extLst>
              </p:cNvPr>
              <p:cNvSpPr>
                <a:spLocks noChangeArrowheads="1"/>
              </p:cNvSpPr>
              <p:nvPr>
                <p:custDataLst>
                  <p:tags r:id="rId84"/>
                </p:custDataLst>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07" name="Oval 184">
                <a:extLst>
                  <a:ext uri="{FF2B5EF4-FFF2-40B4-BE49-F238E27FC236}">
                    <a16:creationId xmlns:a16="http://schemas.microsoft.com/office/drawing/2014/main" id="{722A7F69-61D0-9EED-0D2A-791C80A1479D}"/>
                  </a:ext>
                </a:extLst>
              </p:cNvPr>
              <p:cNvSpPr>
                <a:spLocks noChangeArrowheads="1"/>
              </p:cNvSpPr>
              <p:nvPr>
                <p:custDataLst>
                  <p:tags r:id="rId85"/>
                </p:custDataLst>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08" name="Oval 185">
                <a:extLst>
                  <a:ext uri="{FF2B5EF4-FFF2-40B4-BE49-F238E27FC236}">
                    <a16:creationId xmlns:a16="http://schemas.microsoft.com/office/drawing/2014/main" id="{CF20A8C8-EFDD-E12F-8BF2-585F445EFFC4}"/>
                  </a:ext>
                </a:extLst>
              </p:cNvPr>
              <p:cNvSpPr>
                <a:spLocks noChangeArrowheads="1"/>
              </p:cNvSpPr>
              <p:nvPr>
                <p:custDataLst>
                  <p:tags r:id="rId86"/>
                </p:custDataLst>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09" name="Oval 186">
                <a:extLst>
                  <a:ext uri="{FF2B5EF4-FFF2-40B4-BE49-F238E27FC236}">
                    <a16:creationId xmlns:a16="http://schemas.microsoft.com/office/drawing/2014/main" id="{6F56B5C9-E282-E17A-D46D-EF7F5245AF16}"/>
                  </a:ext>
                </a:extLst>
              </p:cNvPr>
              <p:cNvSpPr>
                <a:spLocks noChangeArrowheads="1"/>
              </p:cNvSpPr>
              <p:nvPr>
                <p:custDataLst>
                  <p:tags r:id="rId87"/>
                </p:custDataLst>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10" name="Oval 187">
                <a:extLst>
                  <a:ext uri="{FF2B5EF4-FFF2-40B4-BE49-F238E27FC236}">
                    <a16:creationId xmlns:a16="http://schemas.microsoft.com/office/drawing/2014/main" id="{259DEE5C-5D59-8E7D-FBC8-B4A42910F7AB}"/>
                  </a:ext>
                </a:extLst>
              </p:cNvPr>
              <p:cNvSpPr>
                <a:spLocks noChangeArrowheads="1"/>
              </p:cNvSpPr>
              <p:nvPr>
                <p:custDataLst>
                  <p:tags r:id="rId88"/>
                </p:custDataLst>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11" name="Oval 188">
                <a:extLst>
                  <a:ext uri="{FF2B5EF4-FFF2-40B4-BE49-F238E27FC236}">
                    <a16:creationId xmlns:a16="http://schemas.microsoft.com/office/drawing/2014/main" id="{5DC32361-8495-003C-C3B9-62BCCCD4462C}"/>
                  </a:ext>
                </a:extLst>
              </p:cNvPr>
              <p:cNvSpPr>
                <a:spLocks noChangeArrowheads="1"/>
              </p:cNvSpPr>
              <p:nvPr>
                <p:custDataLst>
                  <p:tags r:id="rId89"/>
                </p:custDataLst>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12" name="Oval 189">
                <a:extLst>
                  <a:ext uri="{FF2B5EF4-FFF2-40B4-BE49-F238E27FC236}">
                    <a16:creationId xmlns:a16="http://schemas.microsoft.com/office/drawing/2014/main" id="{5EB59FF5-B5E4-EF96-B2F6-DE1FD41ECE22}"/>
                  </a:ext>
                </a:extLst>
              </p:cNvPr>
              <p:cNvSpPr>
                <a:spLocks noChangeArrowheads="1"/>
              </p:cNvSpPr>
              <p:nvPr>
                <p:custDataLst>
                  <p:tags r:id="rId90"/>
                </p:custDataLst>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13" name="Oval 190">
                <a:extLst>
                  <a:ext uri="{FF2B5EF4-FFF2-40B4-BE49-F238E27FC236}">
                    <a16:creationId xmlns:a16="http://schemas.microsoft.com/office/drawing/2014/main" id="{5768799D-0091-061F-58B0-C2FE44450387}"/>
                  </a:ext>
                </a:extLst>
              </p:cNvPr>
              <p:cNvSpPr>
                <a:spLocks noChangeArrowheads="1"/>
              </p:cNvSpPr>
              <p:nvPr>
                <p:custDataLst>
                  <p:tags r:id="rId91"/>
                </p:custDataLst>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14" name="Oval 191">
                <a:extLst>
                  <a:ext uri="{FF2B5EF4-FFF2-40B4-BE49-F238E27FC236}">
                    <a16:creationId xmlns:a16="http://schemas.microsoft.com/office/drawing/2014/main" id="{6D426C8C-78A4-59B7-C755-935F7A7CAC0A}"/>
                  </a:ext>
                </a:extLst>
              </p:cNvPr>
              <p:cNvSpPr>
                <a:spLocks noChangeArrowheads="1"/>
              </p:cNvSpPr>
              <p:nvPr>
                <p:custDataLst>
                  <p:tags r:id="rId92"/>
                </p:custDataLst>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15" name="Oval 192">
                <a:extLst>
                  <a:ext uri="{FF2B5EF4-FFF2-40B4-BE49-F238E27FC236}">
                    <a16:creationId xmlns:a16="http://schemas.microsoft.com/office/drawing/2014/main" id="{B661C900-145C-C754-B119-1032697187E5}"/>
                  </a:ext>
                </a:extLst>
              </p:cNvPr>
              <p:cNvSpPr>
                <a:spLocks noChangeArrowheads="1"/>
              </p:cNvSpPr>
              <p:nvPr>
                <p:custDataLst>
                  <p:tags r:id="rId93"/>
                </p:custDataLst>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16" name="Freeform 193">
                <a:extLst>
                  <a:ext uri="{FF2B5EF4-FFF2-40B4-BE49-F238E27FC236}">
                    <a16:creationId xmlns:a16="http://schemas.microsoft.com/office/drawing/2014/main" id="{8379AD86-2DE9-2B7F-5134-01608E5143E5}"/>
                  </a:ext>
                </a:extLst>
              </p:cNvPr>
              <p:cNvSpPr/>
              <p:nvPr>
                <p:custDataLst>
                  <p:tags r:id="rId94"/>
                </p:custDataLst>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17" name="Freeform 194">
                <a:extLst>
                  <a:ext uri="{FF2B5EF4-FFF2-40B4-BE49-F238E27FC236}">
                    <a16:creationId xmlns:a16="http://schemas.microsoft.com/office/drawing/2014/main" id="{29AFB2C2-5733-A11C-70BA-4CCDA9A52B41}"/>
                  </a:ext>
                </a:extLst>
              </p:cNvPr>
              <p:cNvSpPr/>
              <p:nvPr>
                <p:custDataLst>
                  <p:tags r:id="rId95"/>
                </p:custDataLst>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18" name="Freeform 195">
                <a:extLst>
                  <a:ext uri="{FF2B5EF4-FFF2-40B4-BE49-F238E27FC236}">
                    <a16:creationId xmlns:a16="http://schemas.microsoft.com/office/drawing/2014/main" id="{03FBEE03-3CBA-0561-A312-441F711D8233}"/>
                  </a:ext>
                </a:extLst>
              </p:cNvPr>
              <p:cNvSpPr/>
              <p:nvPr>
                <p:custDataLst>
                  <p:tags r:id="rId96"/>
                </p:custDataLst>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19" name="Freeform 196">
                <a:extLst>
                  <a:ext uri="{FF2B5EF4-FFF2-40B4-BE49-F238E27FC236}">
                    <a16:creationId xmlns:a16="http://schemas.microsoft.com/office/drawing/2014/main" id="{72CCDBAB-03E6-F8D9-F06B-226FB045DE75}"/>
                  </a:ext>
                </a:extLst>
              </p:cNvPr>
              <p:cNvSpPr/>
              <p:nvPr>
                <p:custDataLst>
                  <p:tags r:id="rId97"/>
                </p:custDataLst>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20" name="Freeform 197">
                <a:extLst>
                  <a:ext uri="{FF2B5EF4-FFF2-40B4-BE49-F238E27FC236}">
                    <a16:creationId xmlns:a16="http://schemas.microsoft.com/office/drawing/2014/main" id="{7BE720E0-9CB0-0817-8FCC-1BDEA41A8B57}"/>
                  </a:ext>
                </a:extLst>
              </p:cNvPr>
              <p:cNvSpPr/>
              <p:nvPr>
                <p:custDataLst>
                  <p:tags r:id="rId98"/>
                </p:custDataLst>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21" name="Freeform 198">
                <a:extLst>
                  <a:ext uri="{FF2B5EF4-FFF2-40B4-BE49-F238E27FC236}">
                    <a16:creationId xmlns:a16="http://schemas.microsoft.com/office/drawing/2014/main" id="{28304CA3-2F2E-F6E8-7DEF-E2D144E688CB}"/>
                  </a:ext>
                </a:extLst>
              </p:cNvPr>
              <p:cNvSpPr/>
              <p:nvPr>
                <p:custDataLst>
                  <p:tags r:id="rId99"/>
                </p:custDataLst>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22" name="Oval 199">
                <a:extLst>
                  <a:ext uri="{FF2B5EF4-FFF2-40B4-BE49-F238E27FC236}">
                    <a16:creationId xmlns:a16="http://schemas.microsoft.com/office/drawing/2014/main" id="{B31A00FF-CCC2-CC03-1052-CC6EB0424E24}"/>
                  </a:ext>
                </a:extLst>
              </p:cNvPr>
              <p:cNvSpPr>
                <a:spLocks noChangeArrowheads="1"/>
              </p:cNvSpPr>
              <p:nvPr>
                <p:custDataLst>
                  <p:tags r:id="rId100"/>
                </p:custDataLst>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23" name="Oval 200">
                <a:extLst>
                  <a:ext uri="{FF2B5EF4-FFF2-40B4-BE49-F238E27FC236}">
                    <a16:creationId xmlns:a16="http://schemas.microsoft.com/office/drawing/2014/main" id="{0EEAF7C7-AEE7-80FE-8F69-8092C264B403}"/>
                  </a:ext>
                </a:extLst>
              </p:cNvPr>
              <p:cNvSpPr>
                <a:spLocks noChangeArrowheads="1"/>
              </p:cNvSpPr>
              <p:nvPr>
                <p:custDataLst>
                  <p:tags r:id="rId101"/>
                </p:custDataLst>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24" name="Oval 201">
                <a:extLst>
                  <a:ext uri="{FF2B5EF4-FFF2-40B4-BE49-F238E27FC236}">
                    <a16:creationId xmlns:a16="http://schemas.microsoft.com/office/drawing/2014/main" id="{5FAF20DF-1468-A020-3C6E-F6F18A10EE90}"/>
                  </a:ext>
                </a:extLst>
              </p:cNvPr>
              <p:cNvSpPr>
                <a:spLocks noChangeArrowheads="1"/>
              </p:cNvSpPr>
              <p:nvPr>
                <p:custDataLst>
                  <p:tags r:id="rId102"/>
                </p:custDataLst>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25" name="Oval 202">
                <a:extLst>
                  <a:ext uri="{FF2B5EF4-FFF2-40B4-BE49-F238E27FC236}">
                    <a16:creationId xmlns:a16="http://schemas.microsoft.com/office/drawing/2014/main" id="{39749F62-56F9-4AE5-16D8-9A18734FF16B}"/>
                  </a:ext>
                </a:extLst>
              </p:cNvPr>
              <p:cNvSpPr>
                <a:spLocks noChangeArrowheads="1"/>
              </p:cNvSpPr>
              <p:nvPr>
                <p:custDataLst>
                  <p:tags r:id="rId103"/>
                </p:custDataLst>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26" name="Oval 203">
                <a:extLst>
                  <a:ext uri="{FF2B5EF4-FFF2-40B4-BE49-F238E27FC236}">
                    <a16:creationId xmlns:a16="http://schemas.microsoft.com/office/drawing/2014/main" id="{CC49AE17-8D62-5FBA-8800-559BAA71CCFF}"/>
                  </a:ext>
                </a:extLst>
              </p:cNvPr>
              <p:cNvSpPr>
                <a:spLocks noChangeArrowheads="1"/>
              </p:cNvSpPr>
              <p:nvPr>
                <p:custDataLst>
                  <p:tags r:id="rId104"/>
                </p:custDataLst>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27" name="Oval 204">
                <a:extLst>
                  <a:ext uri="{FF2B5EF4-FFF2-40B4-BE49-F238E27FC236}">
                    <a16:creationId xmlns:a16="http://schemas.microsoft.com/office/drawing/2014/main" id="{1A492D5C-FC3B-361D-5CCF-34F6339558C2}"/>
                  </a:ext>
                </a:extLst>
              </p:cNvPr>
              <p:cNvSpPr>
                <a:spLocks noChangeArrowheads="1"/>
              </p:cNvSpPr>
              <p:nvPr>
                <p:custDataLst>
                  <p:tags r:id="rId105"/>
                </p:custDataLst>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28" name="Oval 205">
                <a:extLst>
                  <a:ext uri="{FF2B5EF4-FFF2-40B4-BE49-F238E27FC236}">
                    <a16:creationId xmlns:a16="http://schemas.microsoft.com/office/drawing/2014/main" id="{31587D68-E168-15DD-BD43-EF648A3E1DF7}"/>
                  </a:ext>
                </a:extLst>
              </p:cNvPr>
              <p:cNvSpPr>
                <a:spLocks noChangeArrowheads="1"/>
              </p:cNvSpPr>
              <p:nvPr>
                <p:custDataLst>
                  <p:tags r:id="rId106"/>
                </p:custDataLst>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29" name="Oval 206">
                <a:extLst>
                  <a:ext uri="{FF2B5EF4-FFF2-40B4-BE49-F238E27FC236}">
                    <a16:creationId xmlns:a16="http://schemas.microsoft.com/office/drawing/2014/main" id="{7CE56C72-FB2D-CC0A-C262-4687E0AFB4ED}"/>
                  </a:ext>
                </a:extLst>
              </p:cNvPr>
              <p:cNvSpPr>
                <a:spLocks noChangeArrowheads="1"/>
              </p:cNvSpPr>
              <p:nvPr>
                <p:custDataLst>
                  <p:tags r:id="rId107"/>
                </p:custDataLst>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30" name="Oval 207">
                <a:extLst>
                  <a:ext uri="{FF2B5EF4-FFF2-40B4-BE49-F238E27FC236}">
                    <a16:creationId xmlns:a16="http://schemas.microsoft.com/office/drawing/2014/main" id="{0ED52BF8-2289-A1AC-45C4-1B9600F849B5}"/>
                  </a:ext>
                </a:extLst>
              </p:cNvPr>
              <p:cNvSpPr>
                <a:spLocks noChangeArrowheads="1"/>
              </p:cNvSpPr>
              <p:nvPr>
                <p:custDataLst>
                  <p:tags r:id="rId108"/>
                </p:custDataLst>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31" name="Oval 208">
                <a:extLst>
                  <a:ext uri="{FF2B5EF4-FFF2-40B4-BE49-F238E27FC236}">
                    <a16:creationId xmlns:a16="http://schemas.microsoft.com/office/drawing/2014/main" id="{80BD6A0E-D14A-AE52-7797-048D5ED03888}"/>
                  </a:ext>
                </a:extLst>
              </p:cNvPr>
              <p:cNvSpPr>
                <a:spLocks noChangeArrowheads="1"/>
              </p:cNvSpPr>
              <p:nvPr>
                <p:custDataLst>
                  <p:tags r:id="rId109"/>
                </p:custDataLst>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32" name="Oval 209">
                <a:extLst>
                  <a:ext uri="{FF2B5EF4-FFF2-40B4-BE49-F238E27FC236}">
                    <a16:creationId xmlns:a16="http://schemas.microsoft.com/office/drawing/2014/main" id="{9D502F28-EAB3-E5E3-FC5F-509C065FDD5A}"/>
                  </a:ext>
                </a:extLst>
              </p:cNvPr>
              <p:cNvSpPr>
                <a:spLocks noChangeArrowheads="1"/>
              </p:cNvSpPr>
              <p:nvPr>
                <p:custDataLst>
                  <p:tags r:id="rId110"/>
                </p:custDataLst>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33" name="Oval 210">
                <a:extLst>
                  <a:ext uri="{FF2B5EF4-FFF2-40B4-BE49-F238E27FC236}">
                    <a16:creationId xmlns:a16="http://schemas.microsoft.com/office/drawing/2014/main" id="{1B9DDA79-2C09-FBCA-428F-30469541BAA1}"/>
                  </a:ext>
                </a:extLst>
              </p:cNvPr>
              <p:cNvSpPr>
                <a:spLocks noChangeArrowheads="1"/>
              </p:cNvSpPr>
              <p:nvPr>
                <p:custDataLst>
                  <p:tags r:id="rId111"/>
                </p:custDataLst>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34" name="Oval 211">
                <a:extLst>
                  <a:ext uri="{FF2B5EF4-FFF2-40B4-BE49-F238E27FC236}">
                    <a16:creationId xmlns:a16="http://schemas.microsoft.com/office/drawing/2014/main" id="{3F92EFCA-6A6E-C87D-756E-93F79D513D1A}"/>
                  </a:ext>
                </a:extLst>
              </p:cNvPr>
              <p:cNvSpPr>
                <a:spLocks noChangeArrowheads="1"/>
              </p:cNvSpPr>
              <p:nvPr>
                <p:custDataLst>
                  <p:tags r:id="rId112"/>
                </p:custDataLst>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35" name="Oval 212">
                <a:extLst>
                  <a:ext uri="{FF2B5EF4-FFF2-40B4-BE49-F238E27FC236}">
                    <a16:creationId xmlns:a16="http://schemas.microsoft.com/office/drawing/2014/main" id="{8715AF48-7C3A-A7E1-71C9-B05D956AA179}"/>
                  </a:ext>
                </a:extLst>
              </p:cNvPr>
              <p:cNvSpPr>
                <a:spLocks noChangeArrowheads="1"/>
              </p:cNvSpPr>
              <p:nvPr>
                <p:custDataLst>
                  <p:tags r:id="rId113"/>
                </p:custDataLst>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36" name="Oval 213">
                <a:extLst>
                  <a:ext uri="{FF2B5EF4-FFF2-40B4-BE49-F238E27FC236}">
                    <a16:creationId xmlns:a16="http://schemas.microsoft.com/office/drawing/2014/main" id="{28C6CBC7-2DB2-F866-F18C-59631B891821}"/>
                  </a:ext>
                </a:extLst>
              </p:cNvPr>
              <p:cNvSpPr>
                <a:spLocks noChangeArrowheads="1"/>
              </p:cNvSpPr>
              <p:nvPr>
                <p:custDataLst>
                  <p:tags r:id="rId114"/>
                </p:custDataLst>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37" name="Oval 214">
                <a:extLst>
                  <a:ext uri="{FF2B5EF4-FFF2-40B4-BE49-F238E27FC236}">
                    <a16:creationId xmlns:a16="http://schemas.microsoft.com/office/drawing/2014/main" id="{E41585FF-9196-0D5F-E378-6478F01F014E}"/>
                  </a:ext>
                </a:extLst>
              </p:cNvPr>
              <p:cNvSpPr>
                <a:spLocks noChangeArrowheads="1"/>
              </p:cNvSpPr>
              <p:nvPr>
                <p:custDataLst>
                  <p:tags r:id="rId115"/>
                </p:custDataLst>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38" name="Oval 215">
                <a:extLst>
                  <a:ext uri="{FF2B5EF4-FFF2-40B4-BE49-F238E27FC236}">
                    <a16:creationId xmlns:a16="http://schemas.microsoft.com/office/drawing/2014/main" id="{A70A6805-317A-68C5-F0D3-353DB12CB14B}"/>
                  </a:ext>
                </a:extLst>
              </p:cNvPr>
              <p:cNvSpPr>
                <a:spLocks noChangeArrowheads="1"/>
              </p:cNvSpPr>
              <p:nvPr>
                <p:custDataLst>
                  <p:tags r:id="rId116"/>
                </p:custDataLst>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39" name="Oval 216">
                <a:extLst>
                  <a:ext uri="{FF2B5EF4-FFF2-40B4-BE49-F238E27FC236}">
                    <a16:creationId xmlns:a16="http://schemas.microsoft.com/office/drawing/2014/main" id="{AE19087A-41E5-20C6-732C-ABF2F7ED9092}"/>
                  </a:ext>
                </a:extLst>
              </p:cNvPr>
              <p:cNvSpPr>
                <a:spLocks noChangeArrowheads="1"/>
              </p:cNvSpPr>
              <p:nvPr>
                <p:custDataLst>
                  <p:tags r:id="rId117"/>
                </p:custDataLst>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40" name="Oval 217">
                <a:extLst>
                  <a:ext uri="{FF2B5EF4-FFF2-40B4-BE49-F238E27FC236}">
                    <a16:creationId xmlns:a16="http://schemas.microsoft.com/office/drawing/2014/main" id="{CD205FE8-6CCF-D225-3852-5364D1F19654}"/>
                  </a:ext>
                </a:extLst>
              </p:cNvPr>
              <p:cNvSpPr>
                <a:spLocks noChangeArrowheads="1"/>
              </p:cNvSpPr>
              <p:nvPr>
                <p:custDataLst>
                  <p:tags r:id="rId118"/>
                </p:custDataLst>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41" name="Oval 218">
                <a:extLst>
                  <a:ext uri="{FF2B5EF4-FFF2-40B4-BE49-F238E27FC236}">
                    <a16:creationId xmlns:a16="http://schemas.microsoft.com/office/drawing/2014/main" id="{0CEF598B-7AA6-7947-B32B-A3B231B80190}"/>
                  </a:ext>
                </a:extLst>
              </p:cNvPr>
              <p:cNvSpPr>
                <a:spLocks noChangeArrowheads="1"/>
              </p:cNvSpPr>
              <p:nvPr>
                <p:custDataLst>
                  <p:tags r:id="rId119"/>
                </p:custDataLst>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42" name="Oval 219">
                <a:extLst>
                  <a:ext uri="{FF2B5EF4-FFF2-40B4-BE49-F238E27FC236}">
                    <a16:creationId xmlns:a16="http://schemas.microsoft.com/office/drawing/2014/main" id="{6732655E-2DEC-956F-0360-5CDD04B2F041}"/>
                  </a:ext>
                </a:extLst>
              </p:cNvPr>
              <p:cNvSpPr>
                <a:spLocks noChangeArrowheads="1"/>
              </p:cNvSpPr>
              <p:nvPr>
                <p:custDataLst>
                  <p:tags r:id="rId120"/>
                </p:custDataLst>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43" name="Oval 220">
                <a:extLst>
                  <a:ext uri="{FF2B5EF4-FFF2-40B4-BE49-F238E27FC236}">
                    <a16:creationId xmlns:a16="http://schemas.microsoft.com/office/drawing/2014/main" id="{EC16FB01-33D3-7DD4-DF2A-E24AA8AE51F7}"/>
                  </a:ext>
                </a:extLst>
              </p:cNvPr>
              <p:cNvSpPr>
                <a:spLocks noChangeArrowheads="1"/>
              </p:cNvSpPr>
              <p:nvPr>
                <p:custDataLst>
                  <p:tags r:id="rId121"/>
                </p:custDataLst>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44" name="Oval 221">
                <a:extLst>
                  <a:ext uri="{FF2B5EF4-FFF2-40B4-BE49-F238E27FC236}">
                    <a16:creationId xmlns:a16="http://schemas.microsoft.com/office/drawing/2014/main" id="{5DC5D0CE-619F-D4D9-89CB-17BDE2525CE6}"/>
                  </a:ext>
                </a:extLst>
              </p:cNvPr>
              <p:cNvSpPr>
                <a:spLocks noChangeArrowheads="1"/>
              </p:cNvSpPr>
              <p:nvPr>
                <p:custDataLst>
                  <p:tags r:id="rId122"/>
                </p:custDataLst>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45" name="Oval 222">
                <a:extLst>
                  <a:ext uri="{FF2B5EF4-FFF2-40B4-BE49-F238E27FC236}">
                    <a16:creationId xmlns:a16="http://schemas.microsoft.com/office/drawing/2014/main" id="{AAB15C3A-178C-803C-6D84-DEF435090C27}"/>
                  </a:ext>
                </a:extLst>
              </p:cNvPr>
              <p:cNvSpPr>
                <a:spLocks noChangeArrowheads="1"/>
              </p:cNvSpPr>
              <p:nvPr>
                <p:custDataLst>
                  <p:tags r:id="rId123"/>
                </p:custDataLst>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46" name="Oval 223">
                <a:extLst>
                  <a:ext uri="{FF2B5EF4-FFF2-40B4-BE49-F238E27FC236}">
                    <a16:creationId xmlns:a16="http://schemas.microsoft.com/office/drawing/2014/main" id="{FCEF6C83-C731-67A6-7A3D-291FCA7005E2}"/>
                  </a:ext>
                </a:extLst>
              </p:cNvPr>
              <p:cNvSpPr>
                <a:spLocks noChangeArrowheads="1"/>
              </p:cNvSpPr>
              <p:nvPr>
                <p:custDataLst>
                  <p:tags r:id="rId124"/>
                </p:custDataLst>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47" name="Oval 224">
                <a:extLst>
                  <a:ext uri="{FF2B5EF4-FFF2-40B4-BE49-F238E27FC236}">
                    <a16:creationId xmlns:a16="http://schemas.microsoft.com/office/drawing/2014/main" id="{05FBB041-8B4A-3147-F656-2459F4CCFEB4}"/>
                  </a:ext>
                </a:extLst>
              </p:cNvPr>
              <p:cNvSpPr>
                <a:spLocks noChangeArrowheads="1"/>
              </p:cNvSpPr>
              <p:nvPr>
                <p:custDataLst>
                  <p:tags r:id="rId125"/>
                </p:custDataLst>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48" name="Oval 225">
                <a:extLst>
                  <a:ext uri="{FF2B5EF4-FFF2-40B4-BE49-F238E27FC236}">
                    <a16:creationId xmlns:a16="http://schemas.microsoft.com/office/drawing/2014/main" id="{DD4696B7-EA2A-772E-69A9-5D03ED8F3A74}"/>
                  </a:ext>
                </a:extLst>
              </p:cNvPr>
              <p:cNvSpPr>
                <a:spLocks noChangeArrowheads="1"/>
              </p:cNvSpPr>
              <p:nvPr>
                <p:custDataLst>
                  <p:tags r:id="rId126"/>
                </p:custDataLst>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49" name="Oval 226">
                <a:extLst>
                  <a:ext uri="{FF2B5EF4-FFF2-40B4-BE49-F238E27FC236}">
                    <a16:creationId xmlns:a16="http://schemas.microsoft.com/office/drawing/2014/main" id="{1AE7CF8E-7552-48DA-9A5C-86DD376ADBA1}"/>
                  </a:ext>
                </a:extLst>
              </p:cNvPr>
              <p:cNvSpPr>
                <a:spLocks noChangeArrowheads="1"/>
              </p:cNvSpPr>
              <p:nvPr>
                <p:custDataLst>
                  <p:tags r:id="rId127"/>
                </p:custDataLst>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50" name="Oval 227">
                <a:extLst>
                  <a:ext uri="{FF2B5EF4-FFF2-40B4-BE49-F238E27FC236}">
                    <a16:creationId xmlns:a16="http://schemas.microsoft.com/office/drawing/2014/main" id="{39167F8B-28F4-11EB-71DC-B0F75817E090}"/>
                  </a:ext>
                </a:extLst>
              </p:cNvPr>
              <p:cNvSpPr>
                <a:spLocks noChangeArrowheads="1"/>
              </p:cNvSpPr>
              <p:nvPr>
                <p:custDataLst>
                  <p:tags r:id="rId128"/>
                </p:custDataLst>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51" name="Oval 228">
                <a:extLst>
                  <a:ext uri="{FF2B5EF4-FFF2-40B4-BE49-F238E27FC236}">
                    <a16:creationId xmlns:a16="http://schemas.microsoft.com/office/drawing/2014/main" id="{C72C21CF-2C18-C48B-2AE6-280CFB50B379}"/>
                  </a:ext>
                </a:extLst>
              </p:cNvPr>
              <p:cNvSpPr>
                <a:spLocks noChangeArrowheads="1"/>
              </p:cNvSpPr>
              <p:nvPr>
                <p:custDataLst>
                  <p:tags r:id="rId129"/>
                </p:custDataLst>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52" name="Freeform 229">
                <a:extLst>
                  <a:ext uri="{FF2B5EF4-FFF2-40B4-BE49-F238E27FC236}">
                    <a16:creationId xmlns:a16="http://schemas.microsoft.com/office/drawing/2014/main" id="{78AE21A8-11E8-EC53-4BB9-5730B94E37EC}"/>
                  </a:ext>
                </a:extLst>
              </p:cNvPr>
              <p:cNvSpPr/>
              <p:nvPr>
                <p:custDataLst>
                  <p:tags r:id="rId130"/>
                </p:custDataLst>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53" name="Freeform 230">
                <a:extLst>
                  <a:ext uri="{FF2B5EF4-FFF2-40B4-BE49-F238E27FC236}">
                    <a16:creationId xmlns:a16="http://schemas.microsoft.com/office/drawing/2014/main" id="{0BE6585A-E7BF-4091-5279-526BD2B2BC6A}"/>
                  </a:ext>
                </a:extLst>
              </p:cNvPr>
              <p:cNvSpPr/>
              <p:nvPr>
                <p:custDataLst>
                  <p:tags r:id="rId131"/>
                </p:custDataLst>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54" name="Freeform 231">
                <a:extLst>
                  <a:ext uri="{FF2B5EF4-FFF2-40B4-BE49-F238E27FC236}">
                    <a16:creationId xmlns:a16="http://schemas.microsoft.com/office/drawing/2014/main" id="{AA7422C0-C9AB-A476-02E7-800F5AB35869}"/>
                  </a:ext>
                </a:extLst>
              </p:cNvPr>
              <p:cNvSpPr/>
              <p:nvPr>
                <p:custDataLst>
                  <p:tags r:id="rId132"/>
                </p:custDataLst>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55" name="Freeform 232">
                <a:extLst>
                  <a:ext uri="{FF2B5EF4-FFF2-40B4-BE49-F238E27FC236}">
                    <a16:creationId xmlns:a16="http://schemas.microsoft.com/office/drawing/2014/main" id="{0EAA537F-4417-6EC5-F3D6-D6DD3C3E61BD}"/>
                  </a:ext>
                </a:extLst>
              </p:cNvPr>
              <p:cNvSpPr/>
              <p:nvPr>
                <p:custDataLst>
                  <p:tags r:id="rId133"/>
                </p:custDataLst>
              </p:nvPr>
            </p:nvSpPr>
            <p:spPr bwMode="auto">
              <a:xfrm>
                <a:off x="5622" y="3776"/>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56" name="Freeform 233">
                <a:extLst>
                  <a:ext uri="{FF2B5EF4-FFF2-40B4-BE49-F238E27FC236}">
                    <a16:creationId xmlns:a16="http://schemas.microsoft.com/office/drawing/2014/main" id="{555A8BFB-C5C7-E9C0-7571-FDE2EC042853}"/>
                  </a:ext>
                </a:extLst>
              </p:cNvPr>
              <p:cNvSpPr/>
              <p:nvPr>
                <p:custDataLst>
                  <p:tags r:id="rId134"/>
                </p:custDataLst>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57" name="Freeform 234">
                <a:extLst>
                  <a:ext uri="{FF2B5EF4-FFF2-40B4-BE49-F238E27FC236}">
                    <a16:creationId xmlns:a16="http://schemas.microsoft.com/office/drawing/2014/main" id="{685829D4-AD97-E80F-0910-3BB23AA803C5}"/>
                  </a:ext>
                </a:extLst>
              </p:cNvPr>
              <p:cNvSpPr/>
              <p:nvPr>
                <p:custDataLst>
                  <p:tags r:id="rId135"/>
                </p:custDataLst>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58" name="Oval 235">
                <a:extLst>
                  <a:ext uri="{FF2B5EF4-FFF2-40B4-BE49-F238E27FC236}">
                    <a16:creationId xmlns:a16="http://schemas.microsoft.com/office/drawing/2014/main" id="{F7129619-0F9D-210D-2564-F6C6FBEB62A9}"/>
                  </a:ext>
                </a:extLst>
              </p:cNvPr>
              <p:cNvSpPr>
                <a:spLocks noChangeArrowheads="1"/>
              </p:cNvSpPr>
              <p:nvPr>
                <p:custDataLst>
                  <p:tags r:id="rId136"/>
                </p:custDataLst>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59" name="Oval 236">
                <a:extLst>
                  <a:ext uri="{FF2B5EF4-FFF2-40B4-BE49-F238E27FC236}">
                    <a16:creationId xmlns:a16="http://schemas.microsoft.com/office/drawing/2014/main" id="{AFB6D01D-FEFF-CD79-DB66-A064BF586926}"/>
                  </a:ext>
                </a:extLst>
              </p:cNvPr>
              <p:cNvSpPr>
                <a:spLocks noChangeArrowheads="1"/>
              </p:cNvSpPr>
              <p:nvPr>
                <p:custDataLst>
                  <p:tags r:id="rId137"/>
                </p:custDataLst>
              </p:nvPr>
            </p:nvSpPr>
            <p:spPr bwMode="auto">
              <a:xfrm>
                <a:off x="594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60" name="Oval 237">
                <a:extLst>
                  <a:ext uri="{FF2B5EF4-FFF2-40B4-BE49-F238E27FC236}">
                    <a16:creationId xmlns:a16="http://schemas.microsoft.com/office/drawing/2014/main" id="{E7FAEE83-8D08-6399-C989-0AA5F727F4E4}"/>
                  </a:ext>
                </a:extLst>
              </p:cNvPr>
              <p:cNvSpPr>
                <a:spLocks noChangeArrowheads="1"/>
              </p:cNvSpPr>
              <p:nvPr>
                <p:custDataLst>
                  <p:tags r:id="rId138"/>
                </p:custDataLst>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61" name="Oval 238">
                <a:extLst>
                  <a:ext uri="{FF2B5EF4-FFF2-40B4-BE49-F238E27FC236}">
                    <a16:creationId xmlns:a16="http://schemas.microsoft.com/office/drawing/2014/main" id="{023E60FD-DCB6-A316-2179-B86A95535CE8}"/>
                  </a:ext>
                </a:extLst>
              </p:cNvPr>
              <p:cNvSpPr>
                <a:spLocks noChangeArrowheads="1"/>
              </p:cNvSpPr>
              <p:nvPr>
                <p:custDataLst>
                  <p:tags r:id="rId139"/>
                </p:custDataLst>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62" name="Oval 239">
                <a:extLst>
                  <a:ext uri="{FF2B5EF4-FFF2-40B4-BE49-F238E27FC236}">
                    <a16:creationId xmlns:a16="http://schemas.microsoft.com/office/drawing/2014/main" id="{89F3B621-AEE8-E495-05BC-8627A58ADF02}"/>
                  </a:ext>
                </a:extLst>
              </p:cNvPr>
              <p:cNvSpPr>
                <a:spLocks noChangeArrowheads="1"/>
              </p:cNvSpPr>
              <p:nvPr>
                <p:custDataLst>
                  <p:tags r:id="rId140"/>
                </p:custDataLst>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63" name="Oval 240">
                <a:extLst>
                  <a:ext uri="{FF2B5EF4-FFF2-40B4-BE49-F238E27FC236}">
                    <a16:creationId xmlns:a16="http://schemas.microsoft.com/office/drawing/2014/main" id="{FE7EC0B6-94EF-C716-04AD-542C48EE0708}"/>
                  </a:ext>
                </a:extLst>
              </p:cNvPr>
              <p:cNvSpPr>
                <a:spLocks noChangeArrowheads="1"/>
              </p:cNvSpPr>
              <p:nvPr>
                <p:custDataLst>
                  <p:tags r:id="rId141"/>
                </p:custDataLst>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64" name="Oval 241">
                <a:extLst>
                  <a:ext uri="{FF2B5EF4-FFF2-40B4-BE49-F238E27FC236}">
                    <a16:creationId xmlns:a16="http://schemas.microsoft.com/office/drawing/2014/main" id="{80B96E0F-B98A-5FAF-02F7-5BE3FCEB57E7}"/>
                  </a:ext>
                </a:extLst>
              </p:cNvPr>
              <p:cNvSpPr>
                <a:spLocks noChangeArrowheads="1"/>
              </p:cNvSpPr>
              <p:nvPr>
                <p:custDataLst>
                  <p:tags r:id="rId142"/>
                </p:custDataLst>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65" name="Oval 242">
                <a:extLst>
                  <a:ext uri="{FF2B5EF4-FFF2-40B4-BE49-F238E27FC236}">
                    <a16:creationId xmlns:a16="http://schemas.microsoft.com/office/drawing/2014/main" id="{053F70C2-8A9D-7148-B36F-4FEC83524F5E}"/>
                  </a:ext>
                </a:extLst>
              </p:cNvPr>
              <p:cNvSpPr>
                <a:spLocks noChangeArrowheads="1"/>
              </p:cNvSpPr>
              <p:nvPr>
                <p:custDataLst>
                  <p:tags r:id="rId143"/>
                </p:custDataLst>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66" name="Oval 243">
                <a:extLst>
                  <a:ext uri="{FF2B5EF4-FFF2-40B4-BE49-F238E27FC236}">
                    <a16:creationId xmlns:a16="http://schemas.microsoft.com/office/drawing/2014/main" id="{78A6BA45-EEC9-4502-B2BA-A5DCD9AD9C29}"/>
                  </a:ext>
                </a:extLst>
              </p:cNvPr>
              <p:cNvSpPr>
                <a:spLocks noChangeArrowheads="1"/>
              </p:cNvSpPr>
              <p:nvPr>
                <p:custDataLst>
                  <p:tags r:id="rId144"/>
                </p:custDataLst>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67" name="Oval 244">
                <a:extLst>
                  <a:ext uri="{FF2B5EF4-FFF2-40B4-BE49-F238E27FC236}">
                    <a16:creationId xmlns:a16="http://schemas.microsoft.com/office/drawing/2014/main" id="{6C6D0711-F363-1317-923D-7183C352C40E}"/>
                  </a:ext>
                </a:extLst>
              </p:cNvPr>
              <p:cNvSpPr>
                <a:spLocks noChangeArrowheads="1"/>
              </p:cNvSpPr>
              <p:nvPr>
                <p:custDataLst>
                  <p:tags r:id="rId145"/>
                </p:custDataLst>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68" name="Oval 245">
                <a:extLst>
                  <a:ext uri="{FF2B5EF4-FFF2-40B4-BE49-F238E27FC236}">
                    <a16:creationId xmlns:a16="http://schemas.microsoft.com/office/drawing/2014/main" id="{08686D15-BD6B-C0CC-8822-989FC5FAB40B}"/>
                  </a:ext>
                </a:extLst>
              </p:cNvPr>
              <p:cNvSpPr>
                <a:spLocks noChangeArrowheads="1"/>
              </p:cNvSpPr>
              <p:nvPr>
                <p:custDataLst>
                  <p:tags r:id="rId146"/>
                </p:custDataLst>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69" name="Oval 246">
                <a:extLst>
                  <a:ext uri="{FF2B5EF4-FFF2-40B4-BE49-F238E27FC236}">
                    <a16:creationId xmlns:a16="http://schemas.microsoft.com/office/drawing/2014/main" id="{C0B600CB-87B2-1A66-CBFC-1CDFA86531D6}"/>
                  </a:ext>
                </a:extLst>
              </p:cNvPr>
              <p:cNvSpPr>
                <a:spLocks noChangeArrowheads="1"/>
              </p:cNvSpPr>
              <p:nvPr>
                <p:custDataLst>
                  <p:tags r:id="rId147"/>
                </p:custDataLst>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70" name="Oval 247">
                <a:extLst>
                  <a:ext uri="{FF2B5EF4-FFF2-40B4-BE49-F238E27FC236}">
                    <a16:creationId xmlns:a16="http://schemas.microsoft.com/office/drawing/2014/main" id="{4A7DE928-13C1-D269-03BE-5F12A92F0401}"/>
                  </a:ext>
                </a:extLst>
              </p:cNvPr>
              <p:cNvSpPr>
                <a:spLocks noChangeArrowheads="1"/>
              </p:cNvSpPr>
              <p:nvPr>
                <p:custDataLst>
                  <p:tags r:id="rId148"/>
                </p:custDataLst>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71" name="Oval 248">
                <a:extLst>
                  <a:ext uri="{FF2B5EF4-FFF2-40B4-BE49-F238E27FC236}">
                    <a16:creationId xmlns:a16="http://schemas.microsoft.com/office/drawing/2014/main" id="{F31A25DF-D0C3-229F-6AD0-641202A2F38B}"/>
                  </a:ext>
                </a:extLst>
              </p:cNvPr>
              <p:cNvSpPr>
                <a:spLocks noChangeArrowheads="1"/>
              </p:cNvSpPr>
              <p:nvPr>
                <p:custDataLst>
                  <p:tags r:id="rId149"/>
                </p:custDataLst>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72" name="Oval 249">
                <a:extLst>
                  <a:ext uri="{FF2B5EF4-FFF2-40B4-BE49-F238E27FC236}">
                    <a16:creationId xmlns:a16="http://schemas.microsoft.com/office/drawing/2014/main" id="{597901DF-5C98-7896-724A-A56D10A4EFD2}"/>
                  </a:ext>
                </a:extLst>
              </p:cNvPr>
              <p:cNvSpPr>
                <a:spLocks noChangeArrowheads="1"/>
              </p:cNvSpPr>
              <p:nvPr>
                <p:custDataLst>
                  <p:tags r:id="rId150"/>
                </p:custDataLst>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73" name="Oval 250">
                <a:extLst>
                  <a:ext uri="{FF2B5EF4-FFF2-40B4-BE49-F238E27FC236}">
                    <a16:creationId xmlns:a16="http://schemas.microsoft.com/office/drawing/2014/main" id="{3005F44B-E2DB-152F-F21A-96E6F12FF315}"/>
                  </a:ext>
                </a:extLst>
              </p:cNvPr>
              <p:cNvSpPr>
                <a:spLocks noChangeArrowheads="1"/>
              </p:cNvSpPr>
              <p:nvPr>
                <p:custDataLst>
                  <p:tags r:id="rId151"/>
                </p:custDataLst>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74" name="Oval 251">
                <a:extLst>
                  <a:ext uri="{FF2B5EF4-FFF2-40B4-BE49-F238E27FC236}">
                    <a16:creationId xmlns:a16="http://schemas.microsoft.com/office/drawing/2014/main" id="{38C4EFAE-9E39-CB86-AD26-E6ECD24F91FD}"/>
                  </a:ext>
                </a:extLst>
              </p:cNvPr>
              <p:cNvSpPr>
                <a:spLocks noChangeArrowheads="1"/>
              </p:cNvSpPr>
              <p:nvPr>
                <p:custDataLst>
                  <p:tags r:id="rId152"/>
                </p:custDataLst>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75" name="Oval 252">
                <a:extLst>
                  <a:ext uri="{FF2B5EF4-FFF2-40B4-BE49-F238E27FC236}">
                    <a16:creationId xmlns:a16="http://schemas.microsoft.com/office/drawing/2014/main" id="{D31BD512-20FB-1329-70BC-27B3CB9F0562}"/>
                  </a:ext>
                </a:extLst>
              </p:cNvPr>
              <p:cNvSpPr>
                <a:spLocks noChangeArrowheads="1"/>
              </p:cNvSpPr>
              <p:nvPr>
                <p:custDataLst>
                  <p:tags r:id="rId153"/>
                </p:custDataLst>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76" name="Oval 253">
                <a:extLst>
                  <a:ext uri="{FF2B5EF4-FFF2-40B4-BE49-F238E27FC236}">
                    <a16:creationId xmlns:a16="http://schemas.microsoft.com/office/drawing/2014/main" id="{38E085B8-AE8D-03D1-6106-25AA81597BF5}"/>
                  </a:ext>
                </a:extLst>
              </p:cNvPr>
              <p:cNvSpPr>
                <a:spLocks noChangeArrowheads="1"/>
              </p:cNvSpPr>
              <p:nvPr>
                <p:custDataLst>
                  <p:tags r:id="rId154"/>
                </p:custDataLst>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77" name="Oval 254">
                <a:extLst>
                  <a:ext uri="{FF2B5EF4-FFF2-40B4-BE49-F238E27FC236}">
                    <a16:creationId xmlns:a16="http://schemas.microsoft.com/office/drawing/2014/main" id="{F714C001-380F-8327-1ED3-6A1D662F99FD}"/>
                  </a:ext>
                </a:extLst>
              </p:cNvPr>
              <p:cNvSpPr>
                <a:spLocks noChangeArrowheads="1"/>
              </p:cNvSpPr>
              <p:nvPr>
                <p:custDataLst>
                  <p:tags r:id="rId155"/>
                </p:custDataLst>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78" name="Oval 255">
                <a:extLst>
                  <a:ext uri="{FF2B5EF4-FFF2-40B4-BE49-F238E27FC236}">
                    <a16:creationId xmlns:a16="http://schemas.microsoft.com/office/drawing/2014/main" id="{D2DBEE8E-00C2-3A62-F8C0-1BC0343002E9}"/>
                  </a:ext>
                </a:extLst>
              </p:cNvPr>
              <p:cNvSpPr>
                <a:spLocks noChangeArrowheads="1"/>
              </p:cNvSpPr>
              <p:nvPr>
                <p:custDataLst>
                  <p:tags r:id="rId156"/>
                </p:custDataLst>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79" name="Oval 256">
                <a:extLst>
                  <a:ext uri="{FF2B5EF4-FFF2-40B4-BE49-F238E27FC236}">
                    <a16:creationId xmlns:a16="http://schemas.microsoft.com/office/drawing/2014/main" id="{9864EC7F-97A9-E725-E584-36230DE74DAC}"/>
                  </a:ext>
                </a:extLst>
              </p:cNvPr>
              <p:cNvSpPr>
                <a:spLocks noChangeArrowheads="1"/>
              </p:cNvSpPr>
              <p:nvPr>
                <p:custDataLst>
                  <p:tags r:id="rId157"/>
                </p:custDataLst>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80" name="Oval 257">
                <a:extLst>
                  <a:ext uri="{FF2B5EF4-FFF2-40B4-BE49-F238E27FC236}">
                    <a16:creationId xmlns:a16="http://schemas.microsoft.com/office/drawing/2014/main" id="{1ACC5352-0BDC-0751-4A33-D912DA96FBC2}"/>
                  </a:ext>
                </a:extLst>
              </p:cNvPr>
              <p:cNvSpPr>
                <a:spLocks noChangeArrowheads="1"/>
              </p:cNvSpPr>
              <p:nvPr>
                <p:custDataLst>
                  <p:tags r:id="rId158"/>
                </p:custDataLst>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81" name="Oval 258">
                <a:extLst>
                  <a:ext uri="{FF2B5EF4-FFF2-40B4-BE49-F238E27FC236}">
                    <a16:creationId xmlns:a16="http://schemas.microsoft.com/office/drawing/2014/main" id="{90121821-4702-2151-1B03-9E9274CC7C6E}"/>
                  </a:ext>
                </a:extLst>
              </p:cNvPr>
              <p:cNvSpPr>
                <a:spLocks noChangeArrowheads="1"/>
              </p:cNvSpPr>
              <p:nvPr>
                <p:custDataLst>
                  <p:tags r:id="rId159"/>
                </p:custDataLst>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82" name="Oval 259">
                <a:extLst>
                  <a:ext uri="{FF2B5EF4-FFF2-40B4-BE49-F238E27FC236}">
                    <a16:creationId xmlns:a16="http://schemas.microsoft.com/office/drawing/2014/main" id="{4D3F1612-1610-421C-052A-A91B6954A185}"/>
                  </a:ext>
                </a:extLst>
              </p:cNvPr>
              <p:cNvSpPr>
                <a:spLocks noChangeArrowheads="1"/>
              </p:cNvSpPr>
              <p:nvPr>
                <p:custDataLst>
                  <p:tags r:id="rId160"/>
                </p:custDataLst>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83" name="Oval 260">
                <a:extLst>
                  <a:ext uri="{FF2B5EF4-FFF2-40B4-BE49-F238E27FC236}">
                    <a16:creationId xmlns:a16="http://schemas.microsoft.com/office/drawing/2014/main" id="{FA6C7190-7135-380D-48B0-4F87DC6A2548}"/>
                  </a:ext>
                </a:extLst>
              </p:cNvPr>
              <p:cNvSpPr>
                <a:spLocks noChangeArrowheads="1"/>
              </p:cNvSpPr>
              <p:nvPr>
                <p:custDataLst>
                  <p:tags r:id="rId161"/>
                </p:custDataLst>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84" name="Oval 261">
                <a:extLst>
                  <a:ext uri="{FF2B5EF4-FFF2-40B4-BE49-F238E27FC236}">
                    <a16:creationId xmlns:a16="http://schemas.microsoft.com/office/drawing/2014/main" id="{B7E29D8A-1938-2EA5-829A-DD8AFAD6A295}"/>
                  </a:ext>
                </a:extLst>
              </p:cNvPr>
              <p:cNvSpPr>
                <a:spLocks noChangeArrowheads="1"/>
              </p:cNvSpPr>
              <p:nvPr>
                <p:custDataLst>
                  <p:tags r:id="rId162"/>
                </p:custDataLst>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85" name="Oval 262">
                <a:extLst>
                  <a:ext uri="{FF2B5EF4-FFF2-40B4-BE49-F238E27FC236}">
                    <a16:creationId xmlns:a16="http://schemas.microsoft.com/office/drawing/2014/main" id="{E551C9D9-581D-6DF1-DBF6-63E6EDEB4C8B}"/>
                  </a:ext>
                </a:extLst>
              </p:cNvPr>
              <p:cNvSpPr>
                <a:spLocks noChangeArrowheads="1"/>
              </p:cNvSpPr>
              <p:nvPr>
                <p:custDataLst>
                  <p:tags r:id="rId163"/>
                </p:custDataLst>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86" name="Oval 263">
                <a:extLst>
                  <a:ext uri="{FF2B5EF4-FFF2-40B4-BE49-F238E27FC236}">
                    <a16:creationId xmlns:a16="http://schemas.microsoft.com/office/drawing/2014/main" id="{717DBF0D-B345-615B-C062-38075A03825F}"/>
                  </a:ext>
                </a:extLst>
              </p:cNvPr>
              <p:cNvSpPr>
                <a:spLocks noChangeArrowheads="1"/>
              </p:cNvSpPr>
              <p:nvPr>
                <p:custDataLst>
                  <p:tags r:id="rId164"/>
                </p:custDataLst>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87" name="Oval 264">
                <a:extLst>
                  <a:ext uri="{FF2B5EF4-FFF2-40B4-BE49-F238E27FC236}">
                    <a16:creationId xmlns:a16="http://schemas.microsoft.com/office/drawing/2014/main" id="{0B648A1F-79DB-DFD3-9A69-F5DEB0A17546}"/>
                  </a:ext>
                </a:extLst>
              </p:cNvPr>
              <p:cNvSpPr>
                <a:spLocks noChangeArrowheads="1"/>
              </p:cNvSpPr>
              <p:nvPr>
                <p:custDataLst>
                  <p:tags r:id="rId165"/>
                </p:custDataLst>
              </p:nvPr>
            </p:nvSpPr>
            <p:spPr bwMode="auto">
              <a:xfrm>
                <a:off x="8290" y="3807"/>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88" name="Oval 265">
                <a:extLst>
                  <a:ext uri="{FF2B5EF4-FFF2-40B4-BE49-F238E27FC236}">
                    <a16:creationId xmlns:a16="http://schemas.microsoft.com/office/drawing/2014/main" id="{9D7976F7-2E7D-9E73-F003-C1701AA5FA33}"/>
                  </a:ext>
                </a:extLst>
              </p:cNvPr>
              <p:cNvSpPr>
                <a:spLocks noChangeArrowheads="1"/>
              </p:cNvSpPr>
              <p:nvPr>
                <p:custDataLst>
                  <p:tags r:id="rId166"/>
                </p:custDataLst>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89" name="Oval 266">
                <a:extLst>
                  <a:ext uri="{FF2B5EF4-FFF2-40B4-BE49-F238E27FC236}">
                    <a16:creationId xmlns:a16="http://schemas.microsoft.com/office/drawing/2014/main" id="{C873E121-C4EA-574B-6FC1-A3F6F417B083}"/>
                  </a:ext>
                </a:extLst>
              </p:cNvPr>
              <p:cNvSpPr>
                <a:spLocks noChangeArrowheads="1"/>
              </p:cNvSpPr>
              <p:nvPr>
                <p:custDataLst>
                  <p:tags r:id="rId167"/>
                </p:custDataLst>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90" name="Oval 267">
                <a:extLst>
                  <a:ext uri="{FF2B5EF4-FFF2-40B4-BE49-F238E27FC236}">
                    <a16:creationId xmlns:a16="http://schemas.microsoft.com/office/drawing/2014/main" id="{F2FDF974-32D2-8F58-6A2F-A57F110B046B}"/>
                  </a:ext>
                </a:extLst>
              </p:cNvPr>
              <p:cNvSpPr>
                <a:spLocks noChangeArrowheads="1"/>
              </p:cNvSpPr>
              <p:nvPr>
                <p:custDataLst>
                  <p:tags r:id="rId168"/>
                </p:custDataLst>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91" name="Oval 268">
                <a:extLst>
                  <a:ext uri="{FF2B5EF4-FFF2-40B4-BE49-F238E27FC236}">
                    <a16:creationId xmlns:a16="http://schemas.microsoft.com/office/drawing/2014/main" id="{E47E0E8D-0311-5472-B4A0-077A2DC606C7}"/>
                  </a:ext>
                </a:extLst>
              </p:cNvPr>
              <p:cNvSpPr>
                <a:spLocks noChangeArrowheads="1"/>
              </p:cNvSpPr>
              <p:nvPr>
                <p:custDataLst>
                  <p:tags r:id="rId169"/>
                </p:custDataLst>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92" name="Oval 269">
                <a:extLst>
                  <a:ext uri="{FF2B5EF4-FFF2-40B4-BE49-F238E27FC236}">
                    <a16:creationId xmlns:a16="http://schemas.microsoft.com/office/drawing/2014/main" id="{DB2024CB-2EA8-EB73-DB9C-AD957BB0D47D}"/>
                  </a:ext>
                </a:extLst>
              </p:cNvPr>
              <p:cNvSpPr>
                <a:spLocks noChangeArrowheads="1"/>
              </p:cNvSpPr>
              <p:nvPr>
                <p:custDataLst>
                  <p:tags r:id="rId170"/>
                </p:custDataLst>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93" name="Oval 270">
                <a:extLst>
                  <a:ext uri="{FF2B5EF4-FFF2-40B4-BE49-F238E27FC236}">
                    <a16:creationId xmlns:a16="http://schemas.microsoft.com/office/drawing/2014/main" id="{D7154688-951F-4533-8A58-D888AABE7FAF}"/>
                  </a:ext>
                </a:extLst>
              </p:cNvPr>
              <p:cNvSpPr>
                <a:spLocks noChangeArrowheads="1"/>
              </p:cNvSpPr>
              <p:nvPr>
                <p:custDataLst>
                  <p:tags r:id="rId171"/>
                </p:custDataLst>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94" name="Oval 271">
                <a:extLst>
                  <a:ext uri="{FF2B5EF4-FFF2-40B4-BE49-F238E27FC236}">
                    <a16:creationId xmlns:a16="http://schemas.microsoft.com/office/drawing/2014/main" id="{C4114837-E352-2F02-6B4C-045032008FC9}"/>
                  </a:ext>
                </a:extLst>
              </p:cNvPr>
              <p:cNvSpPr>
                <a:spLocks noChangeArrowheads="1"/>
              </p:cNvSpPr>
              <p:nvPr>
                <p:custDataLst>
                  <p:tags r:id="rId172"/>
                </p:custDataLst>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95" name="Oval 272">
                <a:extLst>
                  <a:ext uri="{FF2B5EF4-FFF2-40B4-BE49-F238E27FC236}">
                    <a16:creationId xmlns:a16="http://schemas.microsoft.com/office/drawing/2014/main" id="{938F9480-9F93-62AA-DEB3-7EF7C8B02180}"/>
                  </a:ext>
                </a:extLst>
              </p:cNvPr>
              <p:cNvSpPr>
                <a:spLocks noChangeArrowheads="1"/>
              </p:cNvSpPr>
              <p:nvPr>
                <p:custDataLst>
                  <p:tags r:id="rId173"/>
                </p:custDataLst>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96" name="Oval 273">
                <a:extLst>
                  <a:ext uri="{FF2B5EF4-FFF2-40B4-BE49-F238E27FC236}">
                    <a16:creationId xmlns:a16="http://schemas.microsoft.com/office/drawing/2014/main" id="{69E149D6-F53A-A84F-29A8-A976892978B3}"/>
                  </a:ext>
                </a:extLst>
              </p:cNvPr>
              <p:cNvSpPr>
                <a:spLocks noChangeArrowheads="1"/>
              </p:cNvSpPr>
              <p:nvPr>
                <p:custDataLst>
                  <p:tags r:id="rId174"/>
                </p:custDataLst>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97" name="Oval 274">
                <a:extLst>
                  <a:ext uri="{FF2B5EF4-FFF2-40B4-BE49-F238E27FC236}">
                    <a16:creationId xmlns:a16="http://schemas.microsoft.com/office/drawing/2014/main" id="{B84C2EFB-70F4-E77C-9FC3-53CF8FECA91C}"/>
                  </a:ext>
                </a:extLst>
              </p:cNvPr>
              <p:cNvSpPr>
                <a:spLocks noChangeArrowheads="1"/>
              </p:cNvSpPr>
              <p:nvPr>
                <p:custDataLst>
                  <p:tags r:id="rId175"/>
                </p:custDataLst>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98" name="Oval 275">
                <a:extLst>
                  <a:ext uri="{FF2B5EF4-FFF2-40B4-BE49-F238E27FC236}">
                    <a16:creationId xmlns:a16="http://schemas.microsoft.com/office/drawing/2014/main" id="{C0B9941A-3119-86D6-F22B-25A1DF8CEE89}"/>
                  </a:ext>
                </a:extLst>
              </p:cNvPr>
              <p:cNvSpPr>
                <a:spLocks noChangeArrowheads="1"/>
              </p:cNvSpPr>
              <p:nvPr>
                <p:custDataLst>
                  <p:tags r:id="rId176"/>
                </p:custDataLst>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99" name="Oval 276">
                <a:extLst>
                  <a:ext uri="{FF2B5EF4-FFF2-40B4-BE49-F238E27FC236}">
                    <a16:creationId xmlns:a16="http://schemas.microsoft.com/office/drawing/2014/main" id="{01A2881D-08D8-E698-261F-25D6A46225C9}"/>
                  </a:ext>
                </a:extLst>
              </p:cNvPr>
              <p:cNvSpPr>
                <a:spLocks noChangeArrowheads="1"/>
              </p:cNvSpPr>
              <p:nvPr>
                <p:custDataLst>
                  <p:tags r:id="rId177"/>
                </p:custDataLst>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00" name="Oval 277">
                <a:extLst>
                  <a:ext uri="{FF2B5EF4-FFF2-40B4-BE49-F238E27FC236}">
                    <a16:creationId xmlns:a16="http://schemas.microsoft.com/office/drawing/2014/main" id="{A6EF5EF9-0D1C-ACFD-A235-6D27AFC882EF}"/>
                  </a:ext>
                </a:extLst>
              </p:cNvPr>
              <p:cNvSpPr>
                <a:spLocks noChangeArrowheads="1"/>
              </p:cNvSpPr>
              <p:nvPr>
                <p:custDataLst>
                  <p:tags r:id="rId178"/>
                </p:custDataLst>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01" name="Oval 278">
                <a:extLst>
                  <a:ext uri="{FF2B5EF4-FFF2-40B4-BE49-F238E27FC236}">
                    <a16:creationId xmlns:a16="http://schemas.microsoft.com/office/drawing/2014/main" id="{B45741E4-4F25-2EDD-571D-2F4DE762A44E}"/>
                  </a:ext>
                </a:extLst>
              </p:cNvPr>
              <p:cNvSpPr>
                <a:spLocks noChangeArrowheads="1"/>
              </p:cNvSpPr>
              <p:nvPr>
                <p:custDataLst>
                  <p:tags r:id="rId179"/>
                </p:custDataLst>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02" name="Oval 279">
                <a:extLst>
                  <a:ext uri="{FF2B5EF4-FFF2-40B4-BE49-F238E27FC236}">
                    <a16:creationId xmlns:a16="http://schemas.microsoft.com/office/drawing/2014/main" id="{DE62CE38-95E5-5B6C-A1C1-0B6AD79FFF5A}"/>
                  </a:ext>
                </a:extLst>
              </p:cNvPr>
              <p:cNvSpPr>
                <a:spLocks noChangeArrowheads="1"/>
              </p:cNvSpPr>
              <p:nvPr>
                <p:custDataLst>
                  <p:tags r:id="rId180"/>
                </p:custDataLst>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03" name="Oval 280">
                <a:extLst>
                  <a:ext uri="{FF2B5EF4-FFF2-40B4-BE49-F238E27FC236}">
                    <a16:creationId xmlns:a16="http://schemas.microsoft.com/office/drawing/2014/main" id="{014AFD75-CCBF-5541-76FF-4108A5DE0B1F}"/>
                  </a:ext>
                </a:extLst>
              </p:cNvPr>
              <p:cNvSpPr>
                <a:spLocks noChangeArrowheads="1"/>
              </p:cNvSpPr>
              <p:nvPr>
                <p:custDataLst>
                  <p:tags r:id="rId181"/>
                </p:custDataLst>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04" name="Oval 281">
                <a:extLst>
                  <a:ext uri="{FF2B5EF4-FFF2-40B4-BE49-F238E27FC236}">
                    <a16:creationId xmlns:a16="http://schemas.microsoft.com/office/drawing/2014/main" id="{D96EDECA-5CEB-3376-4F12-644D32BF4D8B}"/>
                  </a:ext>
                </a:extLst>
              </p:cNvPr>
              <p:cNvSpPr>
                <a:spLocks noChangeArrowheads="1"/>
              </p:cNvSpPr>
              <p:nvPr>
                <p:custDataLst>
                  <p:tags r:id="rId182"/>
                </p:custDataLst>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05" name="Oval 282">
                <a:extLst>
                  <a:ext uri="{FF2B5EF4-FFF2-40B4-BE49-F238E27FC236}">
                    <a16:creationId xmlns:a16="http://schemas.microsoft.com/office/drawing/2014/main" id="{E159DA9C-188F-A158-3404-4D0E6E146947}"/>
                  </a:ext>
                </a:extLst>
              </p:cNvPr>
              <p:cNvSpPr>
                <a:spLocks noChangeArrowheads="1"/>
              </p:cNvSpPr>
              <p:nvPr>
                <p:custDataLst>
                  <p:tags r:id="rId183"/>
                </p:custDataLst>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06" name="Oval 283">
                <a:extLst>
                  <a:ext uri="{FF2B5EF4-FFF2-40B4-BE49-F238E27FC236}">
                    <a16:creationId xmlns:a16="http://schemas.microsoft.com/office/drawing/2014/main" id="{3B3E2AC6-4068-5B38-286E-FBADEA90A28B}"/>
                  </a:ext>
                </a:extLst>
              </p:cNvPr>
              <p:cNvSpPr>
                <a:spLocks noChangeArrowheads="1"/>
              </p:cNvSpPr>
              <p:nvPr>
                <p:custDataLst>
                  <p:tags r:id="rId184"/>
                </p:custDataLst>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07" name="Oval 284">
                <a:extLst>
                  <a:ext uri="{FF2B5EF4-FFF2-40B4-BE49-F238E27FC236}">
                    <a16:creationId xmlns:a16="http://schemas.microsoft.com/office/drawing/2014/main" id="{6A23A4EB-C46C-E0D8-8649-547863FE063A}"/>
                  </a:ext>
                </a:extLst>
              </p:cNvPr>
              <p:cNvSpPr>
                <a:spLocks noChangeArrowheads="1"/>
              </p:cNvSpPr>
              <p:nvPr>
                <p:custDataLst>
                  <p:tags r:id="rId185"/>
                </p:custDataLst>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08" name="Oval 285">
                <a:extLst>
                  <a:ext uri="{FF2B5EF4-FFF2-40B4-BE49-F238E27FC236}">
                    <a16:creationId xmlns:a16="http://schemas.microsoft.com/office/drawing/2014/main" id="{38EAA007-FF2B-80EB-99A4-C8114F48D61C}"/>
                  </a:ext>
                </a:extLst>
              </p:cNvPr>
              <p:cNvSpPr>
                <a:spLocks noChangeArrowheads="1"/>
              </p:cNvSpPr>
              <p:nvPr>
                <p:custDataLst>
                  <p:tags r:id="rId186"/>
                </p:custDataLst>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09" name="Oval 286">
                <a:extLst>
                  <a:ext uri="{FF2B5EF4-FFF2-40B4-BE49-F238E27FC236}">
                    <a16:creationId xmlns:a16="http://schemas.microsoft.com/office/drawing/2014/main" id="{C72CB8D4-C2B8-BC3F-ACF1-2249A7EE718A}"/>
                  </a:ext>
                </a:extLst>
              </p:cNvPr>
              <p:cNvSpPr>
                <a:spLocks noChangeArrowheads="1"/>
              </p:cNvSpPr>
              <p:nvPr>
                <p:custDataLst>
                  <p:tags r:id="rId187"/>
                </p:custDataLst>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10" name="Oval 287">
                <a:extLst>
                  <a:ext uri="{FF2B5EF4-FFF2-40B4-BE49-F238E27FC236}">
                    <a16:creationId xmlns:a16="http://schemas.microsoft.com/office/drawing/2014/main" id="{AF617729-CC6D-754B-42B7-8824571FB6AE}"/>
                  </a:ext>
                </a:extLst>
              </p:cNvPr>
              <p:cNvSpPr>
                <a:spLocks noChangeArrowheads="1"/>
              </p:cNvSpPr>
              <p:nvPr>
                <p:custDataLst>
                  <p:tags r:id="rId188"/>
                </p:custDataLst>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11" name="Oval 288">
                <a:extLst>
                  <a:ext uri="{FF2B5EF4-FFF2-40B4-BE49-F238E27FC236}">
                    <a16:creationId xmlns:a16="http://schemas.microsoft.com/office/drawing/2014/main" id="{BEF1EF44-78AC-7807-2324-46744DA5DDBC}"/>
                  </a:ext>
                </a:extLst>
              </p:cNvPr>
              <p:cNvSpPr>
                <a:spLocks noChangeArrowheads="1"/>
              </p:cNvSpPr>
              <p:nvPr>
                <p:custDataLst>
                  <p:tags r:id="rId189"/>
                </p:custDataLst>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12" name="Oval 289">
                <a:extLst>
                  <a:ext uri="{FF2B5EF4-FFF2-40B4-BE49-F238E27FC236}">
                    <a16:creationId xmlns:a16="http://schemas.microsoft.com/office/drawing/2014/main" id="{2AF9BC9B-8803-121A-58BB-6831DE17C5D9}"/>
                  </a:ext>
                </a:extLst>
              </p:cNvPr>
              <p:cNvSpPr>
                <a:spLocks noChangeArrowheads="1"/>
              </p:cNvSpPr>
              <p:nvPr>
                <p:custDataLst>
                  <p:tags r:id="rId190"/>
                </p:custDataLst>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13" name="Oval 290">
                <a:extLst>
                  <a:ext uri="{FF2B5EF4-FFF2-40B4-BE49-F238E27FC236}">
                    <a16:creationId xmlns:a16="http://schemas.microsoft.com/office/drawing/2014/main" id="{4D247AF8-2EFB-FA84-E02D-360FF070595F}"/>
                  </a:ext>
                </a:extLst>
              </p:cNvPr>
              <p:cNvSpPr>
                <a:spLocks noChangeArrowheads="1"/>
              </p:cNvSpPr>
              <p:nvPr>
                <p:custDataLst>
                  <p:tags r:id="rId191"/>
                </p:custDataLst>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14" name="Oval 291">
                <a:extLst>
                  <a:ext uri="{FF2B5EF4-FFF2-40B4-BE49-F238E27FC236}">
                    <a16:creationId xmlns:a16="http://schemas.microsoft.com/office/drawing/2014/main" id="{9BAB2C5C-1C55-DD94-6904-295E1EE238E1}"/>
                  </a:ext>
                </a:extLst>
              </p:cNvPr>
              <p:cNvSpPr>
                <a:spLocks noChangeArrowheads="1"/>
              </p:cNvSpPr>
              <p:nvPr>
                <p:custDataLst>
                  <p:tags r:id="rId192"/>
                </p:custDataLst>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15" name="Oval 292">
                <a:extLst>
                  <a:ext uri="{FF2B5EF4-FFF2-40B4-BE49-F238E27FC236}">
                    <a16:creationId xmlns:a16="http://schemas.microsoft.com/office/drawing/2014/main" id="{AD866E52-3B6C-AB6B-28F9-28700CF50E53}"/>
                  </a:ext>
                </a:extLst>
              </p:cNvPr>
              <p:cNvSpPr>
                <a:spLocks noChangeArrowheads="1"/>
              </p:cNvSpPr>
              <p:nvPr>
                <p:custDataLst>
                  <p:tags r:id="rId193"/>
                </p:custDataLst>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16" name="Oval 293">
                <a:extLst>
                  <a:ext uri="{FF2B5EF4-FFF2-40B4-BE49-F238E27FC236}">
                    <a16:creationId xmlns:a16="http://schemas.microsoft.com/office/drawing/2014/main" id="{8B8E3516-FF72-0F1F-97A5-C1E9FE9B60C1}"/>
                  </a:ext>
                </a:extLst>
              </p:cNvPr>
              <p:cNvSpPr>
                <a:spLocks noChangeArrowheads="1"/>
              </p:cNvSpPr>
              <p:nvPr>
                <p:custDataLst>
                  <p:tags r:id="rId194"/>
                </p:custDataLst>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17" name="Oval 294">
                <a:extLst>
                  <a:ext uri="{FF2B5EF4-FFF2-40B4-BE49-F238E27FC236}">
                    <a16:creationId xmlns:a16="http://schemas.microsoft.com/office/drawing/2014/main" id="{F664B2BA-C07E-86A2-EB5A-105DE6880BB3}"/>
                  </a:ext>
                </a:extLst>
              </p:cNvPr>
              <p:cNvSpPr>
                <a:spLocks noChangeArrowheads="1"/>
              </p:cNvSpPr>
              <p:nvPr>
                <p:custDataLst>
                  <p:tags r:id="rId195"/>
                </p:custDataLst>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18" name="Oval 295">
                <a:extLst>
                  <a:ext uri="{FF2B5EF4-FFF2-40B4-BE49-F238E27FC236}">
                    <a16:creationId xmlns:a16="http://schemas.microsoft.com/office/drawing/2014/main" id="{60083202-7BC2-65B9-1B1F-01EFD3D8A8E4}"/>
                  </a:ext>
                </a:extLst>
              </p:cNvPr>
              <p:cNvSpPr>
                <a:spLocks noChangeArrowheads="1"/>
              </p:cNvSpPr>
              <p:nvPr>
                <p:custDataLst>
                  <p:tags r:id="rId196"/>
                </p:custDataLst>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19" name="Oval 296">
                <a:extLst>
                  <a:ext uri="{FF2B5EF4-FFF2-40B4-BE49-F238E27FC236}">
                    <a16:creationId xmlns:a16="http://schemas.microsoft.com/office/drawing/2014/main" id="{7E28E6A1-8CC2-545B-6F28-EB78C496789C}"/>
                  </a:ext>
                </a:extLst>
              </p:cNvPr>
              <p:cNvSpPr>
                <a:spLocks noChangeArrowheads="1"/>
              </p:cNvSpPr>
              <p:nvPr>
                <p:custDataLst>
                  <p:tags r:id="rId197"/>
                </p:custDataLst>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20" name="Oval 297">
                <a:extLst>
                  <a:ext uri="{FF2B5EF4-FFF2-40B4-BE49-F238E27FC236}">
                    <a16:creationId xmlns:a16="http://schemas.microsoft.com/office/drawing/2014/main" id="{C071F7C0-EBF2-A463-EBB8-AAFD88CA538E}"/>
                  </a:ext>
                </a:extLst>
              </p:cNvPr>
              <p:cNvSpPr>
                <a:spLocks noChangeArrowheads="1"/>
              </p:cNvSpPr>
              <p:nvPr>
                <p:custDataLst>
                  <p:tags r:id="rId198"/>
                </p:custDataLst>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21" name="Oval 298">
                <a:extLst>
                  <a:ext uri="{FF2B5EF4-FFF2-40B4-BE49-F238E27FC236}">
                    <a16:creationId xmlns:a16="http://schemas.microsoft.com/office/drawing/2014/main" id="{0150B68A-547E-CF36-F00F-AF517F097260}"/>
                  </a:ext>
                </a:extLst>
              </p:cNvPr>
              <p:cNvSpPr>
                <a:spLocks noChangeArrowheads="1"/>
              </p:cNvSpPr>
              <p:nvPr>
                <p:custDataLst>
                  <p:tags r:id="rId199"/>
                </p:custDataLst>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22" name="Oval 299">
                <a:extLst>
                  <a:ext uri="{FF2B5EF4-FFF2-40B4-BE49-F238E27FC236}">
                    <a16:creationId xmlns:a16="http://schemas.microsoft.com/office/drawing/2014/main" id="{243B720F-61A7-D9E6-A55A-C91390896097}"/>
                  </a:ext>
                </a:extLst>
              </p:cNvPr>
              <p:cNvSpPr>
                <a:spLocks noChangeArrowheads="1"/>
              </p:cNvSpPr>
              <p:nvPr>
                <p:custDataLst>
                  <p:tags r:id="rId200"/>
                </p:custDataLst>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23" name="Oval 300">
                <a:extLst>
                  <a:ext uri="{FF2B5EF4-FFF2-40B4-BE49-F238E27FC236}">
                    <a16:creationId xmlns:a16="http://schemas.microsoft.com/office/drawing/2014/main" id="{3E2E89C1-5A6A-2DE7-F112-6EA4F2F0EFE3}"/>
                  </a:ext>
                </a:extLst>
              </p:cNvPr>
              <p:cNvSpPr>
                <a:spLocks noChangeArrowheads="1"/>
              </p:cNvSpPr>
              <p:nvPr>
                <p:custDataLst>
                  <p:tags r:id="rId201"/>
                </p:custDataLst>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24" name="Oval 301">
                <a:extLst>
                  <a:ext uri="{FF2B5EF4-FFF2-40B4-BE49-F238E27FC236}">
                    <a16:creationId xmlns:a16="http://schemas.microsoft.com/office/drawing/2014/main" id="{6723E2F3-8E09-D747-AFF5-BEE50F62B49B}"/>
                  </a:ext>
                </a:extLst>
              </p:cNvPr>
              <p:cNvSpPr>
                <a:spLocks noChangeArrowheads="1"/>
              </p:cNvSpPr>
              <p:nvPr>
                <p:custDataLst>
                  <p:tags r:id="rId202"/>
                </p:custDataLst>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25" name="Oval 302">
                <a:extLst>
                  <a:ext uri="{FF2B5EF4-FFF2-40B4-BE49-F238E27FC236}">
                    <a16:creationId xmlns:a16="http://schemas.microsoft.com/office/drawing/2014/main" id="{BA13A66C-E922-7A87-3AD4-51977D4E11D0}"/>
                  </a:ext>
                </a:extLst>
              </p:cNvPr>
              <p:cNvSpPr>
                <a:spLocks noChangeArrowheads="1"/>
              </p:cNvSpPr>
              <p:nvPr>
                <p:custDataLst>
                  <p:tags r:id="rId203"/>
                </p:custDataLst>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26" name="Oval 303">
                <a:extLst>
                  <a:ext uri="{FF2B5EF4-FFF2-40B4-BE49-F238E27FC236}">
                    <a16:creationId xmlns:a16="http://schemas.microsoft.com/office/drawing/2014/main" id="{C699F107-6148-77E2-A4D2-B30A1E03FF09}"/>
                  </a:ext>
                </a:extLst>
              </p:cNvPr>
              <p:cNvSpPr>
                <a:spLocks noChangeArrowheads="1"/>
              </p:cNvSpPr>
              <p:nvPr>
                <p:custDataLst>
                  <p:tags r:id="rId204"/>
                </p:custDataLst>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27" name="Oval 304">
                <a:extLst>
                  <a:ext uri="{FF2B5EF4-FFF2-40B4-BE49-F238E27FC236}">
                    <a16:creationId xmlns:a16="http://schemas.microsoft.com/office/drawing/2014/main" id="{5C62C5C0-0488-7B19-28C1-E60A10294800}"/>
                  </a:ext>
                </a:extLst>
              </p:cNvPr>
              <p:cNvSpPr>
                <a:spLocks noChangeArrowheads="1"/>
              </p:cNvSpPr>
              <p:nvPr>
                <p:custDataLst>
                  <p:tags r:id="rId205"/>
                </p:custDataLst>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28" name="Oval 305">
                <a:extLst>
                  <a:ext uri="{FF2B5EF4-FFF2-40B4-BE49-F238E27FC236}">
                    <a16:creationId xmlns:a16="http://schemas.microsoft.com/office/drawing/2014/main" id="{BA66488E-86C3-8003-372F-683CC7A27B78}"/>
                  </a:ext>
                </a:extLst>
              </p:cNvPr>
              <p:cNvSpPr>
                <a:spLocks noChangeArrowheads="1"/>
              </p:cNvSpPr>
              <p:nvPr>
                <p:custDataLst>
                  <p:tags r:id="rId206"/>
                </p:custDataLst>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29" name="Oval 306">
                <a:extLst>
                  <a:ext uri="{FF2B5EF4-FFF2-40B4-BE49-F238E27FC236}">
                    <a16:creationId xmlns:a16="http://schemas.microsoft.com/office/drawing/2014/main" id="{A7095B53-7789-7CA0-0A72-EB87B211B79A}"/>
                  </a:ext>
                </a:extLst>
              </p:cNvPr>
              <p:cNvSpPr>
                <a:spLocks noChangeArrowheads="1"/>
              </p:cNvSpPr>
              <p:nvPr>
                <p:custDataLst>
                  <p:tags r:id="rId207"/>
                </p:custDataLst>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30" name="Oval 308">
                <a:extLst>
                  <a:ext uri="{FF2B5EF4-FFF2-40B4-BE49-F238E27FC236}">
                    <a16:creationId xmlns:a16="http://schemas.microsoft.com/office/drawing/2014/main" id="{E9D6A610-D7B1-68B0-8B46-3D72BFC9AB23}"/>
                  </a:ext>
                </a:extLst>
              </p:cNvPr>
              <p:cNvSpPr>
                <a:spLocks noChangeArrowheads="1"/>
              </p:cNvSpPr>
              <p:nvPr>
                <p:custDataLst>
                  <p:tags r:id="rId208"/>
                </p:custDataLst>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31" name="Oval 309">
                <a:extLst>
                  <a:ext uri="{FF2B5EF4-FFF2-40B4-BE49-F238E27FC236}">
                    <a16:creationId xmlns:a16="http://schemas.microsoft.com/office/drawing/2014/main" id="{55FFCBD6-747F-6E11-6C94-87D27E3E4025}"/>
                  </a:ext>
                </a:extLst>
              </p:cNvPr>
              <p:cNvSpPr>
                <a:spLocks noChangeArrowheads="1"/>
              </p:cNvSpPr>
              <p:nvPr>
                <p:custDataLst>
                  <p:tags r:id="rId209"/>
                </p:custDataLst>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32" name="Oval 310">
                <a:extLst>
                  <a:ext uri="{FF2B5EF4-FFF2-40B4-BE49-F238E27FC236}">
                    <a16:creationId xmlns:a16="http://schemas.microsoft.com/office/drawing/2014/main" id="{98CA1254-DFA4-AF38-6A3B-A5233657ABE9}"/>
                  </a:ext>
                </a:extLst>
              </p:cNvPr>
              <p:cNvSpPr>
                <a:spLocks noChangeArrowheads="1"/>
              </p:cNvSpPr>
              <p:nvPr>
                <p:custDataLst>
                  <p:tags r:id="rId210"/>
                </p:custDataLst>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33" name="Oval 311">
                <a:extLst>
                  <a:ext uri="{FF2B5EF4-FFF2-40B4-BE49-F238E27FC236}">
                    <a16:creationId xmlns:a16="http://schemas.microsoft.com/office/drawing/2014/main" id="{BF2395C3-AC6B-AF65-7F48-2D1182F37173}"/>
                  </a:ext>
                </a:extLst>
              </p:cNvPr>
              <p:cNvSpPr>
                <a:spLocks noChangeArrowheads="1"/>
              </p:cNvSpPr>
              <p:nvPr>
                <p:custDataLst>
                  <p:tags r:id="rId211"/>
                </p:custDataLst>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34" name="Oval 312">
                <a:extLst>
                  <a:ext uri="{FF2B5EF4-FFF2-40B4-BE49-F238E27FC236}">
                    <a16:creationId xmlns:a16="http://schemas.microsoft.com/office/drawing/2014/main" id="{1151336B-B099-3E6C-E7AB-88E2C47D864C}"/>
                  </a:ext>
                </a:extLst>
              </p:cNvPr>
              <p:cNvSpPr>
                <a:spLocks noChangeArrowheads="1"/>
              </p:cNvSpPr>
              <p:nvPr>
                <p:custDataLst>
                  <p:tags r:id="rId212"/>
                </p:custDataLst>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35" name="Oval 313">
                <a:extLst>
                  <a:ext uri="{FF2B5EF4-FFF2-40B4-BE49-F238E27FC236}">
                    <a16:creationId xmlns:a16="http://schemas.microsoft.com/office/drawing/2014/main" id="{18471FC9-5927-8D78-9B72-957D8168D32A}"/>
                  </a:ext>
                </a:extLst>
              </p:cNvPr>
              <p:cNvSpPr>
                <a:spLocks noChangeArrowheads="1"/>
              </p:cNvSpPr>
              <p:nvPr>
                <p:custDataLst>
                  <p:tags r:id="rId213"/>
                </p:custDataLst>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36" name="Oval 314">
                <a:extLst>
                  <a:ext uri="{FF2B5EF4-FFF2-40B4-BE49-F238E27FC236}">
                    <a16:creationId xmlns:a16="http://schemas.microsoft.com/office/drawing/2014/main" id="{7C55952C-B7DA-ADA0-2667-1D65F1A1CBD8}"/>
                  </a:ext>
                </a:extLst>
              </p:cNvPr>
              <p:cNvSpPr>
                <a:spLocks noChangeArrowheads="1"/>
              </p:cNvSpPr>
              <p:nvPr>
                <p:custDataLst>
                  <p:tags r:id="rId214"/>
                </p:custDataLst>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37" name="Oval 315">
                <a:extLst>
                  <a:ext uri="{FF2B5EF4-FFF2-40B4-BE49-F238E27FC236}">
                    <a16:creationId xmlns:a16="http://schemas.microsoft.com/office/drawing/2014/main" id="{916BD6FC-8E5B-8DAF-76BF-7D48F64F8273}"/>
                  </a:ext>
                </a:extLst>
              </p:cNvPr>
              <p:cNvSpPr>
                <a:spLocks noChangeArrowheads="1"/>
              </p:cNvSpPr>
              <p:nvPr>
                <p:custDataLst>
                  <p:tags r:id="rId215"/>
                </p:custDataLst>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38" name="Oval 316">
                <a:extLst>
                  <a:ext uri="{FF2B5EF4-FFF2-40B4-BE49-F238E27FC236}">
                    <a16:creationId xmlns:a16="http://schemas.microsoft.com/office/drawing/2014/main" id="{B7B52255-02DA-3567-0059-22160EEE55C2}"/>
                  </a:ext>
                </a:extLst>
              </p:cNvPr>
              <p:cNvSpPr>
                <a:spLocks noChangeArrowheads="1"/>
              </p:cNvSpPr>
              <p:nvPr>
                <p:custDataLst>
                  <p:tags r:id="rId216"/>
                </p:custDataLst>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39" name="Oval 317">
                <a:extLst>
                  <a:ext uri="{FF2B5EF4-FFF2-40B4-BE49-F238E27FC236}">
                    <a16:creationId xmlns:a16="http://schemas.microsoft.com/office/drawing/2014/main" id="{7AD22480-8B14-7074-207F-26AB9389614A}"/>
                  </a:ext>
                </a:extLst>
              </p:cNvPr>
              <p:cNvSpPr>
                <a:spLocks noChangeArrowheads="1"/>
              </p:cNvSpPr>
              <p:nvPr>
                <p:custDataLst>
                  <p:tags r:id="rId217"/>
                </p:custDataLst>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40" name="Oval 318">
                <a:extLst>
                  <a:ext uri="{FF2B5EF4-FFF2-40B4-BE49-F238E27FC236}">
                    <a16:creationId xmlns:a16="http://schemas.microsoft.com/office/drawing/2014/main" id="{426D91D2-D28F-1FDD-8B30-50767801F349}"/>
                  </a:ext>
                </a:extLst>
              </p:cNvPr>
              <p:cNvSpPr>
                <a:spLocks noChangeArrowheads="1"/>
              </p:cNvSpPr>
              <p:nvPr>
                <p:custDataLst>
                  <p:tags r:id="rId218"/>
                </p:custDataLst>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41" name="Oval 319">
                <a:extLst>
                  <a:ext uri="{FF2B5EF4-FFF2-40B4-BE49-F238E27FC236}">
                    <a16:creationId xmlns:a16="http://schemas.microsoft.com/office/drawing/2014/main" id="{32C53770-B265-77BE-58F2-EEBB2AF12DBE}"/>
                  </a:ext>
                </a:extLst>
              </p:cNvPr>
              <p:cNvSpPr>
                <a:spLocks noChangeArrowheads="1"/>
              </p:cNvSpPr>
              <p:nvPr>
                <p:custDataLst>
                  <p:tags r:id="rId219"/>
                </p:custDataLst>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42" name="Oval 320">
                <a:extLst>
                  <a:ext uri="{FF2B5EF4-FFF2-40B4-BE49-F238E27FC236}">
                    <a16:creationId xmlns:a16="http://schemas.microsoft.com/office/drawing/2014/main" id="{C836C25A-2AC5-A216-8D5E-1891A4D7104C}"/>
                  </a:ext>
                </a:extLst>
              </p:cNvPr>
              <p:cNvSpPr>
                <a:spLocks noChangeArrowheads="1"/>
              </p:cNvSpPr>
              <p:nvPr>
                <p:custDataLst>
                  <p:tags r:id="rId220"/>
                </p:custDataLst>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43" name="Oval 321">
                <a:extLst>
                  <a:ext uri="{FF2B5EF4-FFF2-40B4-BE49-F238E27FC236}">
                    <a16:creationId xmlns:a16="http://schemas.microsoft.com/office/drawing/2014/main" id="{E90F5324-459C-A87C-A928-2F55BF5ABB89}"/>
                  </a:ext>
                </a:extLst>
              </p:cNvPr>
              <p:cNvSpPr>
                <a:spLocks noChangeArrowheads="1"/>
              </p:cNvSpPr>
              <p:nvPr>
                <p:custDataLst>
                  <p:tags r:id="rId221"/>
                </p:custDataLst>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44" name="Oval 322">
                <a:extLst>
                  <a:ext uri="{FF2B5EF4-FFF2-40B4-BE49-F238E27FC236}">
                    <a16:creationId xmlns:a16="http://schemas.microsoft.com/office/drawing/2014/main" id="{CBEA26A5-29D3-DF73-193E-95D842C8EF70}"/>
                  </a:ext>
                </a:extLst>
              </p:cNvPr>
              <p:cNvSpPr>
                <a:spLocks noChangeArrowheads="1"/>
              </p:cNvSpPr>
              <p:nvPr>
                <p:custDataLst>
                  <p:tags r:id="rId222"/>
                </p:custDataLst>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45" name="Oval 323">
                <a:extLst>
                  <a:ext uri="{FF2B5EF4-FFF2-40B4-BE49-F238E27FC236}">
                    <a16:creationId xmlns:a16="http://schemas.microsoft.com/office/drawing/2014/main" id="{5B6E8FCB-C085-BB6A-A51E-A31D1B00268C}"/>
                  </a:ext>
                </a:extLst>
              </p:cNvPr>
              <p:cNvSpPr>
                <a:spLocks noChangeArrowheads="1"/>
              </p:cNvSpPr>
              <p:nvPr>
                <p:custDataLst>
                  <p:tags r:id="rId223"/>
                </p:custDataLst>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46" name="Oval 324">
                <a:extLst>
                  <a:ext uri="{FF2B5EF4-FFF2-40B4-BE49-F238E27FC236}">
                    <a16:creationId xmlns:a16="http://schemas.microsoft.com/office/drawing/2014/main" id="{47EFB722-485A-2C28-D689-488C56AF9942}"/>
                  </a:ext>
                </a:extLst>
              </p:cNvPr>
              <p:cNvSpPr>
                <a:spLocks noChangeArrowheads="1"/>
              </p:cNvSpPr>
              <p:nvPr>
                <p:custDataLst>
                  <p:tags r:id="rId224"/>
                </p:custDataLst>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47" name="Oval 325">
                <a:extLst>
                  <a:ext uri="{FF2B5EF4-FFF2-40B4-BE49-F238E27FC236}">
                    <a16:creationId xmlns:a16="http://schemas.microsoft.com/office/drawing/2014/main" id="{D96C75EE-23B4-2E44-5AB1-ADCFB9025980}"/>
                  </a:ext>
                </a:extLst>
              </p:cNvPr>
              <p:cNvSpPr>
                <a:spLocks noChangeArrowheads="1"/>
              </p:cNvSpPr>
              <p:nvPr>
                <p:custDataLst>
                  <p:tags r:id="rId225"/>
                </p:custDataLst>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48" name="Freeform 326">
                <a:extLst>
                  <a:ext uri="{FF2B5EF4-FFF2-40B4-BE49-F238E27FC236}">
                    <a16:creationId xmlns:a16="http://schemas.microsoft.com/office/drawing/2014/main" id="{9D4BCC44-7283-9596-DF27-7C112856ABB8}"/>
                  </a:ext>
                </a:extLst>
              </p:cNvPr>
              <p:cNvSpPr/>
              <p:nvPr>
                <p:custDataLst>
                  <p:tags r:id="rId226"/>
                </p:custDataLst>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49" name="Freeform 327">
                <a:extLst>
                  <a:ext uri="{FF2B5EF4-FFF2-40B4-BE49-F238E27FC236}">
                    <a16:creationId xmlns:a16="http://schemas.microsoft.com/office/drawing/2014/main" id="{4D5FF2A2-654A-0893-6367-DCF78FD17D01}"/>
                  </a:ext>
                </a:extLst>
              </p:cNvPr>
              <p:cNvSpPr/>
              <p:nvPr>
                <p:custDataLst>
                  <p:tags r:id="rId227"/>
                </p:custDataLst>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50" name="Freeform 328">
                <a:extLst>
                  <a:ext uri="{FF2B5EF4-FFF2-40B4-BE49-F238E27FC236}">
                    <a16:creationId xmlns:a16="http://schemas.microsoft.com/office/drawing/2014/main" id="{10D956AD-0DFB-6B8D-C905-0C88C48A0C9E}"/>
                  </a:ext>
                </a:extLst>
              </p:cNvPr>
              <p:cNvSpPr/>
              <p:nvPr>
                <p:custDataLst>
                  <p:tags r:id="rId228"/>
                </p:custDataLst>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51" name="Freeform 329">
                <a:extLst>
                  <a:ext uri="{FF2B5EF4-FFF2-40B4-BE49-F238E27FC236}">
                    <a16:creationId xmlns:a16="http://schemas.microsoft.com/office/drawing/2014/main" id="{965D8054-1E66-BE4B-737D-9FF7EECE37C3}"/>
                  </a:ext>
                </a:extLst>
              </p:cNvPr>
              <p:cNvSpPr/>
              <p:nvPr>
                <p:custDataLst>
                  <p:tags r:id="rId229"/>
                </p:custDataLst>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52" name="Freeform 330">
                <a:extLst>
                  <a:ext uri="{FF2B5EF4-FFF2-40B4-BE49-F238E27FC236}">
                    <a16:creationId xmlns:a16="http://schemas.microsoft.com/office/drawing/2014/main" id="{92DC9986-9B21-C484-A6F6-1F8DDA354CD8}"/>
                  </a:ext>
                </a:extLst>
              </p:cNvPr>
              <p:cNvSpPr/>
              <p:nvPr>
                <p:custDataLst>
                  <p:tags r:id="rId230"/>
                </p:custDataLst>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53" name="Oval 331">
                <a:extLst>
                  <a:ext uri="{FF2B5EF4-FFF2-40B4-BE49-F238E27FC236}">
                    <a16:creationId xmlns:a16="http://schemas.microsoft.com/office/drawing/2014/main" id="{4ACF1435-B37C-4134-D391-D9F63728CFB7}"/>
                  </a:ext>
                </a:extLst>
              </p:cNvPr>
              <p:cNvSpPr>
                <a:spLocks noChangeArrowheads="1"/>
              </p:cNvSpPr>
              <p:nvPr>
                <p:custDataLst>
                  <p:tags r:id="rId231"/>
                </p:custDataLst>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54" name="Oval 332">
                <a:extLst>
                  <a:ext uri="{FF2B5EF4-FFF2-40B4-BE49-F238E27FC236}">
                    <a16:creationId xmlns:a16="http://schemas.microsoft.com/office/drawing/2014/main" id="{D775D0C3-89B9-6452-4017-92B0580541D4}"/>
                  </a:ext>
                </a:extLst>
              </p:cNvPr>
              <p:cNvSpPr>
                <a:spLocks noChangeArrowheads="1"/>
              </p:cNvSpPr>
              <p:nvPr>
                <p:custDataLst>
                  <p:tags r:id="rId232"/>
                </p:custDataLst>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55" name="Oval 333">
                <a:extLst>
                  <a:ext uri="{FF2B5EF4-FFF2-40B4-BE49-F238E27FC236}">
                    <a16:creationId xmlns:a16="http://schemas.microsoft.com/office/drawing/2014/main" id="{B47890C3-F8A0-CBEE-AB97-5FDACD764712}"/>
                  </a:ext>
                </a:extLst>
              </p:cNvPr>
              <p:cNvSpPr>
                <a:spLocks noChangeArrowheads="1"/>
              </p:cNvSpPr>
              <p:nvPr>
                <p:custDataLst>
                  <p:tags r:id="rId233"/>
                </p:custDataLst>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56" name="Oval 334">
                <a:extLst>
                  <a:ext uri="{FF2B5EF4-FFF2-40B4-BE49-F238E27FC236}">
                    <a16:creationId xmlns:a16="http://schemas.microsoft.com/office/drawing/2014/main" id="{355F4785-CDFE-DA7D-2425-D7CF15C68600}"/>
                  </a:ext>
                </a:extLst>
              </p:cNvPr>
              <p:cNvSpPr>
                <a:spLocks noChangeArrowheads="1"/>
              </p:cNvSpPr>
              <p:nvPr>
                <p:custDataLst>
                  <p:tags r:id="rId234"/>
                </p:custDataLst>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57" name="Oval 335">
                <a:extLst>
                  <a:ext uri="{FF2B5EF4-FFF2-40B4-BE49-F238E27FC236}">
                    <a16:creationId xmlns:a16="http://schemas.microsoft.com/office/drawing/2014/main" id="{2E8DB94E-BE5A-D668-DF0C-6F6654D03B37}"/>
                  </a:ext>
                </a:extLst>
              </p:cNvPr>
              <p:cNvSpPr>
                <a:spLocks noChangeArrowheads="1"/>
              </p:cNvSpPr>
              <p:nvPr>
                <p:custDataLst>
                  <p:tags r:id="rId235"/>
                </p:custDataLst>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58" name="Oval 336">
                <a:extLst>
                  <a:ext uri="{FF2B5EF4-FFF2-40B4-BE49-F238E27FC236}">
                    <a16:creationId xmlns:a16="http://schemas.microsoft.com/office/drawing/2014/main" id="{8F78D25A-00C6-819F-7D44-75DF08908287}"/>
                  </a:ext>
                </a:extLst>
              </p:cNvPr>
              <p:cNvSpPr>
                <a:spLocks noChangeArrowheads="1"/>
              </p:cNvSpPr>
              <p:nvPr>
                <p:custDataLst>
                  <p:tags r:id="rId236"/>
                </p:custDataLst>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59" name="Oval 337">
                <a:extLst>
                  <a:ext uri="{FF2B5EF4-FFF2-40B4-BE49-F238E27FC236}">
                    <a16:creationId xmlns:a16="http://schemas.microsoft.com/office/drawing/2014/main" id="{B1E89FBD-E2D0-92A7-300E-0140F43F8DA4}"/>
                  </a:ext>
                </a:extLst>
              </p:cNvPr>
              <p:cNvSpPr>
                <a:spLocks noChangeArrowheads="1"/>
              </p:cNvSpPr>
              <p:nvPr>
                <p:custDataLst>
                  <p:tags r:id="rId237"/>
                </p:custDataLst>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60" name="Oval 338">
                <a:extLst>
                  <a:ext uri="{FF2B5EF4-FFF2-40B4-BE49-F238E27FC236}">
                    <a16:creationId xmlns:a16="http://schemas.microsoft.com/office/drawing/2014/main" id="{8DB7B0EA-C87D-9BA8-82A9-6B99E9EA012B}"/>
                  </a:ext>
                </a:extLst>
              </p:cNvPr>
              <p:cNvSpPr>
                <a:spLocks noChangeArrowheads="1"/>
              </p:cNvSpPr>
              <p:nvPr>
                <p:custDataLst>
                  <p:tags r:id="rId238"/>
                </p:custDataLst>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61" name="Oval 339">
                <a:extLst>
                  <a:ext uri="{FF2B5EF4-FFF2-40B4-BE49-F238E27FC236}">
                    <a16:creationId xmlns:a16="http://schemas.microsoft.com/office/drawing/2014/main" id="{88F2517F-880A-AEB1-93C8-749B8BD12FB7}"/>
                  </a:ext>
                </a:extLst>
              </p:cNvPr>
              <p:cNvSpPr>
                <a:spLocks noChangeArrowheads="1"/>
              </p:cNvSpPr>
              <p:nvPr>
                <p:custDataLst>
                  <p:tags r:id="rId239"/>
                </p:custDataLst>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62" name="Oval 340">
                <a:extLst>
                  <a:ext uri="{FF2B5EF4-FFF2-40B4-BE49-F238E27FC236}">
                    <a16:creationId xmlns:a16="http://schemas.microsoft.com/office/drawing/2014/main" id="{430A791F-FA3C-82F0-F4C0-2B67C99B3A01}"/>
                  </a:ext>
                </a:extLst>
              </p:cNvPr>
              <p:cNvSpPr>
                <a:spLocks noChangeArrowheads="1"/>
              </p:cNvSpPr>
              <p:nvPr>
                <p:custDataLst>
                  <p:tags r:id="rId240"/>
                </p:custDataLst>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63" name="Oval 341">
                <a:extLst>
                  <a:ext uri="{FF2B5EF4-FFF2-40B4-BE49-F238E27FC236}">
                    <a16:creationId xmlns:a16="http://schemas.microsoft.com/office/drawing/2014/main" id="{C3C11F0D-BE62-9E3D-B30C-CA799899F5BB}"/>
                  </a:ext>
                </a:extLst>
              </p:cNvPr>
              <p:cNvSpPr>
                <a:spLocks noChangeArrowheads="1"/>
              </p:cNvSpPr>
              <p:nvPr>
                <p:custDataLst>
                  <p:tags r:id="rId241"/>
                </p:custDataLst>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64" name="Oval 342">
                <a:extLst>
                  <a:ext uri="{FF2B5EF4-FFF2-40B4-BE49-F238E27FC236}">
                    <a16:creationId xmlns:a16="http://schemas.microsoft.com/office/drawing/2014/main" id="{35FA6DC2-A638-604C-049D-0B13401CF0C8}"/>
                  </a:ext>
                </a:extLst>
              </p:cNvPr>
              <p:cNvSpPr>
                <a:spLocks noChangeArrowheads="1"/>
              </p:cNvSpPr>
              <p:nvPr>
                <p:custDataLst>
                  <p:tags r:id="rId242"/>
                </p:custDataLst>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65" name="Oval 343">
                <a:extLst>
                  <a:ext uri="{FF2B5EF4-FFF2-40B4-BE49-F238E27FC236}">
                    <a16:creationId xmlns:a16="http://schemas.microsoft.com/office/drawing/2014/main" id="{AA3F44B0-04F0-3491-767B-86DA7662FEAA}"/>
                  </a:ext>
                </a:extLst>
              </p:cNvPr>
              <p:cNvSpPr>
                <a:spLocks noChangeArrowheads="1"/>
              </p:cNvSpPr>
              <p:nvPr>
                <p:custDataLst>
                  <p:tags r:id="rId243"/>
                </p:custDataLst>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66" name="Oval 344">
                <a:extLst>
                  <a:ext uri="{FF2B5EF4-FFF2-40B4-BE49-F238E27FC236}">
                    <a16:creationId xmlns:a16="http://schemas.microsoft.com/office/drawing/2014/main" id="{0612A688-BD4B-7D8A-BB1D-14ACD6DA16A3}"/>
                  </a:ext>
                </a:extLst>
              </p:cNvPr>
              <p:cNvSpPr>
                <a:spLocks noChangeArrowheads="1"/>
              </p:cNvSpPr>
              <p:nvPr>
                <p:custDataLst>
                  <p:tags r:id="rId244"/>
                </p:custDataLst>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67" name="Oval 345">
                <a:extLst>
                  <a:ext uri="{FF2B5EF4-FFF2-40B4-BE49-F238E27FC236}">
                    <a16:creationId xmlns:a16="http://schemas.microsoft.com/office/drawing/2014/main" id="{5E47F6DD-A543-344A-5DEB-C686504F21D8}"/>
                  </a:ext>
                </a:extLst>
              </p:cNvPr>
              <p:cNvSpPr>
                <a:spLocks noChangeArrowheads="1"/>
              </p:cNvSpPr>
              <p:nvPr>
                <p:custDataLst>
                  <p:tags r:id="rId245"/>
                </p:custDataLst>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68" name="Oval 346">
                <a:extLst>
                  <a:ext uri="{FF2B5EF4-FFF2-40B4-BE49-F238E27FC236}">
                    <a16:creationId xmlns:a16="http://schemas.microsoft.com/office/drawing/2014/main" id="{372A0EA4-1998-C5DC-5DA6-90109C7622D7}"/>
                  </a:ext>
                </a:extLst>
              </p:cNvPr>
              <p:cNvSpPr>
                <a:spLocks noChangeArrowheads="1"/>
              </p:cNvSpPr>
              <p:nvPr>
                <p:custDataLst>
                  <p:tags r:id="rId246"/>
                </p:custDataLst>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69" name="Oval 347">
                <a:extLst>
                  <a:ext uri="{FF2B5EF4-FFF2-40B4-BE49-F238E27FC236}">
                    <a16:creationId xmlns:a16="http://schemas.microsoft.com/office/drawing/2014/main" id="{4EEF7905-91F5-8F1D-5454-158033BD440C}"/>
                  </a:ext>
                </a:extLst>
              </p:cNvPr>
              <p:cNvSpPr>
                <a:spLocks noChangeArrowheads="1"/>
              </p:cNvSpPr>
              <p:nvPr>
                <p:custDataLst>
                  <p:tags r:id="rId247"/>
                </p:custDataLst>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70" name="Oval 348">
                <a:extLst>
                  <a:ext uri="{FF2B5EF4-FFF2-40B4-BE49-F238E27FC236}">
                    <a16:creationId xmlns:a16="http://schemas.microsoft.com/office/drawing/2014/main" id="{CE47FD28-DD9C-94FB-3D1F-8BA69AAC1716}"/>
                  </a:ext>
                </a:extLst>
              </p:cNvPr>
              <p:cNvSpPr>
                <a:spLocks noChangeArrowheads="1"/>
              </p:cNvSpPr>
              <p:nvPr>
                <p:custDataLst>
                  <p:tags r:id="rId248"/>
                </p:custDataLst>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71" name="Oval 349">
                <a:extLst>
                  <a:ext uri="{FF2B5EF4-FFF2-40B4-BE49-F238E27FC236}">
                    <a16:creationId xmlns:a16="http://schemas.microsoft.com/office/drawing/2014/main" id="{CBB51007-597B-A76D-8534-36FBDEA91453}"/>
                  </a:ext>
                </a:extLst>
              </p:cNvPr>
              <p:cNvSpPr>
                <a:spLocks noChangeArrowheads="1"/>
              </p:cNvSpPr>
              <p:nvPr>
                <p:custDataLst>
                  <p:tags r:id="rId249"/>
                </p:custDataLst>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72" name="Oval 350">
                <a:extLst>
                  <a:ext uri="{FF2B5EF4-FFF2-40B4-BE49-F238E27FC236}">
                    <a16:creationId xmlns:a16="http://schemas.microsoft.com/office/drawing/2014/main" id="{6B0A6DFD-A442-BFA5-5A8E-F3DA2A23ECE4}"/>
                  </a:ext>
                </a:extLst>
              </p:cNvPr>
              <p:cNvSpPr>
                <a:spLocks noChangeArrowheads="1"/>
              </p:cNvSpPr>
              <p:nvPr>
                <p:custDataLst>
                  <p:tags r:id="rId250"/>
                </p:custDataLst>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73" name="Oval 351">
                <a:extLst>
                  <a:ext uri="{FF2B5EF4-FFF2-40B4-BE49-F238E27FC236}">
                    <a16:creationId xmlns:a16="http://schemas.microsoft.com/office/drawing/2014/main" id="{4F65C293-3454-C2D0-749C-2B76DE3B7BD6}"/>
                  </a:ext>
                </a:extLst>
              </p:cNvPr>
              <p:cNvSpPr>
                <a:spLocks noChangeArrowheads="1"/>
              </p:cNvSpPr>
              <p:nvPr>
                <p:custDataLst>
                  <p:tags r:id="rId251"/>
                </p:custDataLst>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74" name="Oval 352">
                <a:extLst>
                  <a:ext uri="{FF2B5EF4-FFF2-40B4-BE49-F238E27FC236}">
                    <a16:creationId xmlns:a16="http://schemas.microsoft.com/office/drawing/2014/main" id="{7D662786-ACF1-6FB5-BD19-829BF3E1EEE9}"/>
                  </a:ext>
                </a:extLst>
              </p:cNvPr>
              <p:cNvSpPr>
                <a:spLocks noChangeArrowheads="1"/>
              </p:cNvSpPr>
              <p:nvPr>
                <p:custDataLst>
                  <p:tags r:id="rId252"/>
                </p:custDataLst>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75" name="Oval 353">
                <a:extLst>
                  <a:ext uri="{FF2B5EF4-FFF2-40B4-BE49-F238E27FC236}">
                    <a16:creationId xmlns:a16="http://schemas.microsoft.com/office/drawing/2014/main" id="{5A75BD31-7B8A-A94F-25FA-2C82CDDD8B1D}"/>
                  </a:ext>
                </a:extLst>
              </p:cNvPr>
              <p:cNvSpPr>
                <a:spLocks noChangeArrowheads="1"/>
              </p:cNvSpPr>
              <p:nvPr>
                <p:custDataLst>
                  <p:tags r:id="rId253"/>
                </p:custDataLst>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76" name="Oval 354">
                <a:extLst>
                  <a:ext uri="{FF2B5EF4-FFF2-40B4-BE49-F238E27FC236}">
                    <a16:creationId xmlns:a16="http://schemas.microsoft.com/office/drawing/2014/main" id="{792CB27F-20FC-EB77-610F-844F23D2A10A}"/>
                  </a:ext>
                </a:extLst>
              </p:cNvPr>
              <p:cNvSpPr>
                <a:spLocks noChangeArrowheads="1"/>
              </p:cNvSpPr>
              <p:nvPr>
                <p:custDataLst>
                  <p:tags r:id="rId254"/>
                </p:custDataLst>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77" name="Oval 355">
                <a:extLst>
                  <a:ext uri="{FF2B5EF4-FFF2-40B4-BE49-F238E27FC236}">
                    <a16:creationId xmlns:a16="http://schemas.microsoft.com/office/drawing/2014/main" id="{ECDCC8DF-D9B0-CFDC-17CB-F92F462A2DF6}"/>
                  </a:ext>
                </a:extLst>
              </p:cNvPr>
              <p:cNvSpPr>
                <a:spLocks noChangeArrowheads="1"/>
              </p:cNvSpPr>
              <p:nvPr>
                <p:custDataLst>
                  <p:tags r:id="rId255"/>
                </p:custDataLst>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78" name="Oval 356">
                <a:extLst>
                  <a:ext uri="{FF2B5EF4-FFF2-40B4-BE49-F238E27FC236}">
                    <a16:creationId xmlns:a16="http://schemas.microsoft.com/office/drawing/2014/main" id="{D90783FA-CD56-6C72-CD64-ECBEC388266C}"/>
                  </a:ext>
                </a:extLst>
              </p:cNvPr>
              <p:cNvSpPr>
                <a:spLocks noChangeArrowheads="1"/>
              </p:cNvSpPr>
              <p:nvPr>
                <p:custDataLst>
                  <p:tags r:id="rId256"/>
                </p:custDataLst>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79" name="Oval 357">
                <a:extLst>
                  <a:ext uri="{FF2B5EF4-FFF2-40B4-BE49-F238E27FC236}">
                    <a16:creationId xmlns:a16="http://schemas.microsoft.com/office/drawing/2014/main" id="{4B3EE320-B976-A67A-8F32-E040F76451F0}"/>
                  </a:ext>
                </a:extLst>
              </p:cNvPr>
              <p:cNvSpPr>
                <a:spLocks noChangeArrowheads="1"/>
              </p:cNvSpPr>
              <p:nvPr>
                <p:custDataLst>
                  <p:tags r:id="rId257"/>
                </p:custDataLst>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80" name="Oval 358">
                <a:extLst>
                  <a:ext uri="{FF2B5EF4-FFF2-40B4-BE49-F238E27FC236}">
                    <a16:creationId xmlns:a16="http://schemas.microsoft.com/office/drawing/2014/main" id="{37E52A7D-B44D-C6EE-A679-B214BC9402E8}"/>
                  </a:ext>
                </a:extLst>
              </p:cNvPr>
              <p:cNvSpPr>
                <a:spLocks noChangeArrowheads="1"/>
              </p:cNvSpPr>
              <p:nvPr>
                <p:custDataLst>
                  <p:tags r:id="rId258"/>
                </p:custDataLst>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81" name="Oval 359">
                <a:extLst>
                  <a:ext uri="{FF2B5EF4-FFF2-40B4-BE49-F238E27FC236}">
                    <a16:creationId xmlns:a16="http://schemas.microsoft.com/office/drawing/2014/main" id="{E309F8B9-F63D-5737-353A-D1B5B25FBCD8}"/>
                  </a:ext>
                </a:extLst>
              </p:cNvPr>
              <p:cNvSpPr>
                <a:spLocks noChangeArrowheads="1"/>
              </p:cNvSpPr>
              <p:nvPr>
                <p:custDataLst>
                  <p:tags r:id="rId259"/>
                </p:custDataLst>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82" name="Oval 360">
                <a:extLst>
                  <a:ext uri="{FF2B5EF4-FFF2-40B4-BE49-F238E27FC236}">
                    <a16:creationId xmlns:a16="http://schemas.microsoft.com/office/drawing/2014/main" id="{4B37B49A-7895-1E11-C364-84CEE1E04F9B}"/>
                  </a:ext>
                </a:extLst>
              </p:cNvPr>
              <p:cNvSpPr>
                <a:spLocks noChangeArrowheads="1"/>
              </p:cNvSpPr>
              <p:nvPr>
                <p:custDataLst>
                  <p:tags r:id="rId260"/>
                </p:custDataLst>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83" name="Oval 361">
                <a:extLst>
                  <a:ext uri="{FF2B5EF4-FFF2-40B4-BE49-F238E27FC236}">
                    <a16:creationId xmlns:a16="http://schemas.microsoft.com/office/drawing/2014/main" id="{B43DFDD6-5462-9006-F049-CC9CCF8ACE53}"/>
                  </a:ext>
                </a:extLst>
              </p:cNvPr>
              <p:cNvSpPr>
                <a:spLocks noChangeArrowheads="1"/>
              </p:cNvSpPr>
              <p:nvPr>
                <p:custDataLst>
                  <p:tags r:id="rId261"/>
                </p:custDataLst>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84" name="Freeform 362">
                <a:extLst>
                  <a:ext uri="{FF2B5EF4-FFF2-40B4-BE49-F238E27FC236}">
                    <a16:creationId xmlns:a16="http://schemas.microsoft.com/office/drawing/2014/main" id="{E397BB30-4EB7-8B32-0B70-8D805C09EFDF}"/>
                  </a:ext>
                </a:extLst>
              </p:cNvPr>
              <p:cNvSpPr/>
              <p:nvPr>
                <p:custDataLst>
                  <p:tags r:id="rId262"/>
                </p:custDataLst>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85" name="Freeform 363">
                <a:extLst>
                  <a:ext uri="{FF2B5EF4-FFF2-40B4-BE49-F238E27FC236}">
                    <a16:creationId xmlns:a16="http://schemas.microsoft.com/office/drawing/2014/main" id="{76E1B879-D9FF-064F-B3A0-FD7006E08D03}"/>
                  </a:ext>
                </a:extLst>
              </p:cNvPr>
              <p:cNvSpPr/>
              <p:nvPr>
                <p:custDataLst>
                  <p:tags r:id="rId263"/>
                </p:custDataLst>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86" name="Freeform 364">
                <a:extLst>
                  <a:ext uri="{FF2B5EF4-FFF2-40B4-BE49-F238E27FC236}">
                    <a16:creationId xmlns:a16="http://schemas.microsoft.com/office/drawing/2014/main" id="{806FEEED-E510-44DE-BC7A-44E1BDFBE3BD}"/>
                  </a:ext>
                </a:extLst>
              </p:cNvPr>
              <p:cNvSpPr/>
              <p:nvPr>
                <p:custDataLst>
                  <p:tags r:id="rId264"/>
                </p:custDataLst>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87" name="Freeform 365">
                <a:extLst>
                  <a:ext uri="{FF2B5EF4-FFF2-40B4-BE49-F238E27FC236}">
                    <a16:creationId xmlns:a16="http://schemas.microsoft.com/office/drawing/2014/main" id="{DC2C96C3-FEA7-3AF5-086E-92622B86DEDA}"/>
                  </a:ext>
                </a:extLst>
              </p:cNvPr>
              <p:cNvSpPr/>
              <p:nvPr>
                <p:custDataLst>
                  <p:tags r:id="rId265"/>
                </p:custDataLst>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88" name="Freeform 366">
                <a:extLst>
                  <a:ext uri="{FF2B5EF4-FFF2-40B4-BE49-F238E27FC236}">
                    <a16:creationId xmlns:a16="http://schemas.microsoft.com/office/drawing/2014/main" id="{E05B1663-84E6-3E39-6DBA-6DC8E424E5E9}"/>
                  </a:ext>
                </a:extLst>
              </p:cNvPr>
              <p:cNvSpPr/>
              <p:nvPr>
                <p:custDataLst>
                  <p:tags r:id="rId266"/>
                </p:custDataLst>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89" name="Freeform 367">
                <a:extLst>
                  <a:ext uri="{FF2B5EF4-FFF2-40B4-BE49-F238E27FC236}">
                    <a16:creationId xmlns:a16="http://schemas.microsoft.com/office/drawing/2014/main" id="{FD54F814-1766-A2BD-B526-10AA340C7405}"/>
                  </a:ext>
                </a:extLst>
              </p:cNvPr>
              <p:cNvSpPr/>
              <p:nvPr>
                <p:custDataLst>
                  <p:tags r:id="rId267"/>
                </p:custDataLst>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90" name="Oval 368">
                <a:extLst>
                  <a:ext uri="{FF2B5EF4-FFF2-40B4-BE49-F238E27FC236}">
                    <a16:creationId xmlns:a16="http://schemas.microsoft.com/office/drawing/2014/main" id="{03D5F1D5-2334-9D48-CE3C-04C936740D6B}"/>
                  </a:ext>
                </a:extLst>
              </p:cNvPr>
              <p:cNvSpPr>
                <a:spLocks noChangeArrowheads="1"/>
              </p:cNvSpPr>
              <p:nvPr>
                <p:custDataLst>
                  <p:tags r:id="rId268"/>
                </p:custDataLst>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91" name="Oval 369">
                <a:extLst>
                  <a:ext uri="{FF2B5EF4-FFF2-40B4-BE49-F238E27FC236}">
                    <a16:creationId xmlns:a16="http://schemas.microsoft.com/office/drawing/2014/main" id="{B4297930-699C-B45F-6619-EA30BE74EA3E}"/>
                  </a:ext>
                </a:extLst>
              </p:cNvPr>
              <p:cNvSpPr>
                <a:spLocks noChangeArrowheads="1"/>
              </p:cNvSpPr>
              <p:nvPr>
                <p:custDataLst>
                  <p:tags r:id="rId269"/>
                </p:custDataLst>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92" name="Rectangle 370">
                <a:extLst>
                  <a:ext uri="{FF2B5EF4-FFF2-40B4-BE49-F238E27FC236}">
                    <a16:creationId xmlns:a16="http://schemas.microsoft.com/office/drawing/2014/main" id="{156ABDAD-D9C1-9A04-D9CE-E0F3F9AA8BFE}"/>
                  </a:ext>
                </a:extLst>
              </p:cNvPr>
              <p:cNvSpPr>
                <a:spLocks noChangeArrowheads="1"/>
              </p:cNvSpPr>
              <p:nvPr>
                <p:custDataLst>
                  <p:tags r:id="rId270"/>
                </p:custDataLst>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93" name="Rectangle 371">
                <a:extLst>
                  <a:ext uri="{FF2B5EF4-FFF2-40B4-BE49-F238E27FC236}">
                    <a16:creationId xmlns:a16="http://schemas.microsoft.com/office/drawing/2014/main" id="{1161E461-029D-FAA7-51A0-B578E205C773}"/>
                  </a:ext>
                </a:extLst>
              </p:cNvPr>
              <p:cNvSpPr>
                <a:spLocks noChangeArrowheads="1"/>
              </p:cNvSpPr>
              <p:nvPr>
                <p:custDataLst>
                  <p:tags r:id="rId271"/>
                </p:custDataLst>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94" name="Rectangle 372">
                <a:extLst>
                  <a:ext uri="{FF2B5EF4-FFF2-40B4-BE49-F238E27FC236}">
                    <a16:creationId xmlns:a16="http://schemas.microsoft.com/office/drawing/2014/main" id="{3D531BDD-9A88-B494-BC07-BA10B13BBECD}"/>
                  </a:ext>
                </a:extLst>
              </p:cNvPr>
              <p:cNvSpPr>
                <a:spLocks noChangeArrowheads="1"/>
              </p:cNvSpPr>
              <p:nvPr>
                <p:custDataLst>
                  <p:tags r:id="rId272"/>
                </p:custDataLst>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95" name="Freeform 373">
                <a:extLst>
                  <a:ext uri="{FF2B5EF4-FFF2-40B4-BE49-F238E27FC236}">
                    <a16:creationId xmlns:a16="http://schemas.microsoft.com/office/drawing/2014/main" id="{72433102-4E72-0982-97C0-FB9647719316}"/>
                  </a:ext>
                </a:extLst>
              </p:cNvPr>
              <p:cNvSpPr>
                <a:spLocks noEditPoints="1"/>
              </p:cNvSpPr>
              <p:nvPr>
                <p:custDataLst>
                  <p:tags r:id="rId273"/>
                </p:custDataLst>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829" name="文本框 828">
              <a:extLst>
                <a:ext uri="{FF2B5EF4-FFF2-40B4-BE49-F238E27FC236}">
                  <a16:creationId xmlns:a16="http://schemas.microsoft.com/office/drawing/2014/main" id="{688FFC64-93FC-CC34-91CA-373148872B2F}"/>
                </a:ext>
              </a:extLst>
            </p:cNvPr>
            <p:cNvSpPr txBox="1"/>
            <p:nvPr>
              <p:custDataLst>
                <p:tags r:id="rId7"/>
              </p:custDataLst>
            </p:nvPr>
          </p:nvSpPr>
          <p:spPr>
            <a:xfrm>
              <a:off x="5778" y="3712"/>
              <a:ext cx="7844" cy="3247"/>
            </a:xfrm>
            <a:prstGeom prst="rect">
              <a:avLst/>
            </a:prstGeom>
            <a:noFill/>
          </p:spPr>
          <p:txBody>
            <a:bodyPr wrap="square"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850" b="1" dirty="0">
                  <a:solidFill>
                    <a:srgbClr val="000000"/>
                  </a:solidFill>
                  <a:latin typeface="微软雅黑" panose="020B0503020204020204" pitchFamily="34" charset="-122"/>
                  <a:ea typeface="微软雅黑" panose="020B0503020204020204" pitchFamily="34" charset="-122"/>
                  <a:cs typeface="汉仪中黑简" panose="02010600000101010101" charset="-122"/>
                  <a:sym typeface="+mn-ea"/>
                </a:rPr>
                <a:t>空气能热泵</a:t>
              </a:r>
              <a:r>
                <a:rPr kumimoji="0"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系最新</a:t>
              </a:r>
              <a:r>
                <a:rPr kumimoji="0" sz="85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第五代冷热水设备</a:t>
              </a:r>
              <a:r>
                <a:rPr kumimoji="0"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，它成功的运用逆卡诺原理，用电能驱动热系，通过热泵装置中的构成部件</a:t>
              </a:r>
              <a:r>
                <a:rPr kumimoji="0" sz="85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蒸发器</a:t>
              </a:r>
              <a:r>
                <a:rPr kumimoji="0"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a:t>
              </a:r>
              <a:r>
                <a:rPr kumimoji="0" sz="85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压缩机</a:t>
              </a:r>
              <a:r>
                <a:rPr kumimoji="0"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a:t>
              </a:r>
              <a:r>
                <a:rPr kumimoji="0" sz="85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冷凝器</a:t>
              </a:r>
              <a:r>
                <a:rPr kumimoji="0"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和</a:t>
              </a:r>
              <a:r>
                <a:rPr kumimoji="0" sz="85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膨胀阀</a:t>
              </a:r>
              <a:r>
                <a:rPr kumimoji="0"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、促使工质不断完成蒸发(</a:t>
              </a:r>
              <a:r>
                <a:rPr kumimoji="0" sz="850"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吸收环境中的热量</a:t>
              </a:r>
              <a:r>
                <a:rPr kumimoji="0"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a:t>
              </a:r>
              <a:r>
                <a:rPr kumimoji="0" lang="en-US" altLang="zh-CN"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a:t>
              </a:r>
              <a:r>
                <a:rPr kumimoji="0" sz="850"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压缩</a:t>
              </a:r>
              <a:r>
                <a:rPr kumimoji="0" lang="en-US"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a:t>
              </a:r>
              <a:r>
                <a:rPr kumimoji="0" sz="850"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冷凝</a:t>
              </a:r>
              <a:r>
                <a:rPr kumimoji="0" lang="en-US" altLang="zh-CN"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a:t>
              </a:r>
              <a:r>
                <a:rPr kumimoji="0"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节流蒸发的热力循环过程，从而将空气热量转移至生活用水中。</a:t>
              </a:r>
              <a:r>
                <a:rPr kumimoji="0" sz="85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空气能热泵</a:t>
              </a:r>
              <a:r>
                <a:rPr kumimoji="0" sz="8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汉仪中黑简" panose="02010600000101010101" charset="-122"/>
                  <a:sym typeface="+mn-ea"/>
                </a:rPr>
                <a:t>是一种从空气中获取低品位热能，经过电力做功，形成可利用的高品位热能的装置，即通过1份电能，从空气中搬运3份热能，最后得到4份热能的设备。</a:t>
              </a:r>
            </a:p>
          </p:txBody>
        </p:sp>
      </p:grpSp>
      <p:pic>
        <p:nvPicPr>
          <p:cNvPr id="1096" name="图片 1095">
            <a:extLst>
              <a:ext uri="{FF2B5EF4-FFF2-40B4-BE49-F238E27FC236}">
                <a16:creationId xmlns:a16="http://schemas.microsoft.com/office/drawing/2014/main" id="{DAFB552D-0C11-5890-9E56-050EDA1D5EBC}"/>
              </a:ext>
            </a:extLst>
          </p:cNvPr>
          <p:cNvPicPr>
            <a:picLocks noChangeAspect="1"/>
          </p:cNvPicPr>
          <p:nvPr>
            <p:custDataLst>
              <p:tags r:id="rId4"/>
            </p:custDataLst>
          </p:nvPr>
        </p:nvPicPr>
        <p:blipFill>
          <a:blip r:embed="rId544"/>
          <a:stretch>
            <a:fillRect/>
          </a:stretch>
        </p:blipFill>
        <p:spPr>
          <a:xfrm>
            <a:off x="758556" y="1491750"/>
            <a:ext cx="3312000" cy="1800000"/>
          </a:xfrm>
          <a:prstGeom prst="rect">
            <a:avLst/>
          </a:prstGeom>
        </p:spPr>
      </p:pic>
      <p:pic>
        <p:nvPicPr>
          <p:cNvPr id="553" name="图片 552">
            <a:extLst>
              <a:ext uri="{FF2B5EF4-FFF2-40B4-BE49-F238E27FC236}">
                <a16:creationId xmlns:a16="http://schemas.microsoft.com/office/drawing/2014/main" id="{A2F6390F-291F-0973-61CF-7772FF2DAB41}"/>
              </a:ext>
            </a:extLst>
          </p:cNvPr>
          <p:cNvPicPr>
            <a:picLocks noChangeAspect="1"/>
          </p:cNvPicPr>
          <p:nvPr>
            <p:custDataLst>
              <p:tags r:id="rId5"/>
            </p:custDataLst>
          </p:nvPr>
        </p:nvPicPr>
        <p:blipFill>
          <a:blip r:embed="rId545"/>
          <a:stretch>
            <a:fillRect/>
          </a:stretch>
        </p:blipFill>
        <p:spPr>
          <a:xfrm>
            <a:off x="1572000" y="897699"/>
            <a:ext cx="1905882" cy="648000"/>
          </a:xfrm>
          <a:prstGeom prst="rect">
            <a:avLst/>
          </a:prstGeom>
        </p:spPr>
      </p:pic>
      <p:pic>
        <p:nvPicPr>
          <p:cNvPr id="554" name="图片 553">
            <a:extLst>
              <a:ext uri="{FF2B5EF4-FFF2-40B4-BE49-F238E27FC236}">
                <a16:creationId xmlns:a16="http://schemas.microsoft.com/office/drawing/2014/main" id="{A1B9F91C-A64E-5E09-D340-877DBC95A174}"/>
              </a:ext>
            </a:extLst>
          </p:cNvPr>
          <p:cNvPicPr>
            <a:picLocks noChangeAspect="1"/>
          </p:cNvPicPr>
          <p:nvPr>
            <p:custDataLst>
              <p:tags r:id="rId6"/>
            </p:custDataLst>
          </p:nvPr>
        </p:nvPicPr>
        <p:blipFill>
          <a:blip r:embed="rId546"/>
          <a:stretch>
            <a:fillRect/>
          </a:stretch>
        </p:blipFill>
        <p:spPr>
          <a:xfrm>
            <a:off x="6075528" y="891750"/>
            <a:ext cx="1905882" cy="648000"/>
          </a:xfrm>
          <a:prstGeom prst="rect">
            <a:avLst/>
          </a:prstGeom>
        </p:spPr>
      </p:pic>
      <p:sp>
        <p:nvSpPr>
          <p:cNvPr id="4" name="标题 1">
            <a:extLst>
              <a:ext uri="{FF2B5EF4-FFF2-40B4-BE49-F238E27FC236}">
                <a16:creationId xmlns:a16="http://schemas.microsoft.com/office/drawing/2014/main" id="{53BC7D7D-DD92-452D-1C02-3588945BB6BF}"/>
              </a:ext>
            </a:extLst>
          </p:cNvPr>
          <p:cNvSpPr>
            <a:spLocks noGrp="1"/>
          </p:cNvSpPr>
          <p:nvPr>
            <p:ph type="title"/>
          </p:nvPr>
        </p:nvSpPr>
        <p:spPr/>
        <p:txBody>
          <a:bodyPr/>
          <a:lstStyle/>
          <a:p>
            <a:r>
              <a:rPr lang="zh-CN" altLang="en-US" sz="2000" i="0" u="none" dirty="0">
                <a:solidFill>
                  <a:schemeClr val="tx1"/>
                </a:solidFill>
              </a:rPr>
              <a:t>自主研发新型空气能热泵设备，出水温度更高且</a:t>
            </a:r>
            <a:r>
              <a:rPr lang="zh-CN" altLang="en-US" sz="1800" i="0" u="none" dirty="0">
                <a:solidFill>
                  <a:schemeClr val="tx1"/>
                </a:solidFill>
              </a:rPr>
              <a:t>更加节能</a:t>
            </a:r>
            <a:endParaRPr lang="zh-CN" altLang="zh-CN" sz="1800" dirty="0"/>
          </a:p>
        </p:txBody>
      </p:sp>
    </p:spTree>
    <p:extLst>
      <p:ext uri="{BB962C8B-B14F-4D97-AF65-F5344CB8AC3E}">
        <p14:creationId xmlns:p14="http://schemas.microsoft.com/office/powerpoint/2010/main" val="3820332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íSľïḋé">
          <a:extLst>
            <a:ext uri="{FF2B5EF4-FFF2-40B4-BE49-F238E27FC236}">
              <a16:creationId xmlns:a16="http://schemas.microsoft.com/office/drawing/2014/main" id="{06E85ED7-C31B-DDB7-B46D-08E4DA5ED54B}"/>
            </a:ext>
          </a:extLst>
        </p:cNvPr>
        <p:cNvGrpSpPr/>
        <p:nvPr/>
      </p:nvGrpSpPr>
      <p:grpSpPr>
        <a:xfrm>
          <a:off x="0" y="0"/>
          <a:ext cx="0" cy="0"/>
          <a:chOff x="0" y="0"/>
          <a:chExt cx="0" cy="0"/>
        </a:xfrm>
      </p:grpSpPr>
      <p:pic>
        <p:nvPicPr>
          <p:cNvPr id="11" name="图片 10">
            <a:extLst>
              <a:ext uri="{FF2B5EF4-FFF2-40B4-BE49-F238E27FC236}">
                <a16:creationId xmlns:a16="http://schemas.microsoft.com/office/drawing/2014/main" id="{1D680236-AF70-DC95-0BCF-B99ABA8D65DB}"/>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5724320" y="1059742"/>
            <a:ext cx="1728000" cy="1440000"/>
          </a:xfrm>
          <a:prstGeom prst="rect">
            <a:avLst/>
          </a:prstGeom>
        </p:spPr>
      </p:pic>
      <p:grpSp>
        <p:nvGrpSpPr>
          <p:cNvPr id="10" name="组合 9">
            <a:extLst>
              <a:ext uri="{FF2B5EF4-FFF2-40B4-BE49-F238E27FC236}">
                <a16:creationId xmlns:a16="http://schemas.microsoft.com/office/drawing/2014/main" id="{624EC6D7-7708-76D2-785A-98435DE49AF4}"/>
              </a:ext>
            </a:extLst>
          </p:cNvPr>
          <p:cNvGrpSpPr/>
          <p:nvPr/>
        </p:nvGrpSpPr>
        <p:grpSpPr>
          <a:xfrm>
            <a:off x="869156" y="2461346"/>
            <a:ext cx="7519988" cy="2414660"/>
            <a:chOff x="1158875" y="2626521"/>
            <a:chExt cx="10026650" cy="3219547"/>
          </a:xfrm>
        </p:grpSpPr>
        <p:grpSp>
          <p:nvGrpSpPr>
            <p:cNvPr id="7" name="组合 6">
              <a:extLst>
                <a:ext uri="{FF2B5EF4-FFF2-40B4-BE49-F238E27FC236}">
                  <a16:creationId xmlns:a16="http://schemas.microsoft.com/office/drawing/2014/main" id="{69796FC0-F277-7DD7-3070-4AD5A70607EA}"/>
                </a:ext>
              </a:extLst>
            </p:cNvPr>
            <p:cNvGrpSpPr/>
            <p:nvPr/>
          </p:nvGrpSpPr>
          <p:grpSpPr>
            <a:xfrm>
              <a:off x="1158875" y="2626521"/>
              <a:ext cx="4711700" cy="3219547"/>
              <a:chOff x="1158875" y="2626521"/>
              <a:chExt cx="4711700" cy="3219547"/>
            </a:xfrm>
          </p:grpSpPr>
          <p:sp>
            <p:nvSpPr>
              <p:cNvPr id="3" name="ComponentBackground1">
                <a:extLst>
                  <a:ext uri="{FF2B5EF4-FFF2-40B4-BE49-F238E27FC236}">
                    <a16:creationId xmlns:a16="http://schemas.microsoft.com/office/drawing/2014/main" id="{79B60DF2-5A02-9865-5EA2-EEEA2E94CB63}"/>
                  </a:ext>
                </a:extLst>
              </p:cNvPr>
              <p:cNvSpPr>
                <a:spLocks noChangeAspect="1"/>
              </p:cNvSpPr>
              <p:nvPr/>
            </p:nvSpPr>
            <p:spPr>
              <a:xfrm>
                <a:off x="1158875" y="3143802"/>
                <a:ext cx="4711700" cy="2640000"/>
              </a:xfrm>
              <a:prstGeom prst="roundRect">
                <a:avLst>
                  <a:gd name="adj" fmla="val 4307"/>
                </a:avLst>
              </a:prstGeom>
              <a:solidFill>
                <a:schemeClr val="tx2">
                  <a:alpha val="10000"/>
                </a:schemeClr>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rm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 name="Bullet1">
                <a:extLst>
                  <a:ext uri="{FF2B5EF4-FFF2-40B4-BE49-F238E27FC236}">
                    <a16:creationId xmlns:a16="http://schemas.microsoft.com/office/drawing/2014/main" id="{56C02742-3BA6-6385-2BC8-0D7FB4FFEE7C}"/>
                  </a:ext>
                </a:extLst>
              </p:cNvPr>
              <p:cNvSpPr/>
              <p:nvPr/>
            </p:nvSpPr>
            <p:spPr>
              <a:xfrm>
                <a:off x="1762125" y="2626521"/>
                <a:ext cx="3505200" cy="515183"/>
              </a:xfrm>
              <a:prstGeom prst="round2SameRect">
                <a:avLst/>
              </a:prstGeom>
              <a:solidFill>
                <a:srgbClr val="1195E9"/>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研发满足北方客户个性化需求产品</a:t>
                </a:r>
                <a:endParaRPr kumimoji="1" lang="en-US" altLang="zh-CN"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 name="Text1">
                <a:extLst>
                  <a:ext uri="{FF2B5EF4-FFF2-40B4-BE49-F238E27FC236}">
                    <a16:creationId xmlns:a16="http://schemas.microsoft.com/office/drawing/2014/main" id="{06BB9153-563B-6F27-9263-A2F1B7FA7C5A}"/>
                  </a:ext>
                </a:extLst>
              </p:cNvPr>
              <p:cNvSpPr/>
              <p:nvPr/>
            </p:nvSpPr>
            <p:spPr>
              <a:xfrm>
                <a:off x="1421915" y="3157769"/>
                <a:ext cx="4185620" cy="2688299"/>
              </a:xfrm>
              <a:prstGeom prst="rect">
                <a:avLst/>
              </a:prstGeom>
              <a:ln>
                <a:noFill/>
              </a:ln>
            </p:spPr>
            <p:txBody>
              <a:bodyPr wrap="square" lIns="68580" tIns="34290" rIns="68580" bIns="3429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1" lang="zh-CN" altLang="en-US"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sym typeface="+mn-ea"/>
                  </a:rPr>
                  <a:t>超低温变频空气源热泵系列</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sym typeface="+mn-ea"/>
                  </a:rPr>
                  <a:t>、</a:t>
                </a:r>
                <a:r>
                  <a:rPr kumimoji="1" lang="zh-CN" altLang="en-US"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sym typeface="+mn-ea"/>
                  </a:rPr>
                  <a:t>超导高能量系列</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sym typeface="+mn-ea"/>
                  </a:rPr>
                  <a:t>是针对我国</a:t>
                </a:r>
                <a:r>
                  <a:rPr kumimoji="1" lang="zh-CN" altLang="en-US" sz="9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charset="-122"/>
                    <a:sym typeface="+mn-ea"/>
                  </a:rPr>
                  <a:t>北方气候特点</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sym typeface="+mn-ea"/>
                  </a:rPr>
                  <a:t>特研产品。</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tabLst/>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sym typeface="+mn-ea"/>
                  </a:rPr>
                  <a:t>产品上市后成为北方地区取代传统供热设备的“克霾”利器，在市场上受到广泛用户的认可，成为了节能供热产品的典范。</a:t>
                </a:r>
              </a:p>
            </p:txBody>
          </p:sp>
        </p:grpSp>
        <p:grpSp>
          <p:nvGrpSpPr>
            <p:cNvPr id="8" name="组合 7">
              <a:extLst>
                <a:ext uri="{FF2B5EF4-FFF2-40B4-BE49-F238E27FC236}">
                  <a16:creationId xmlns:a16="http://schemas.microsoft.com/office/drawing/2014/main" id="{A75238F4-B131-3244-5EF9-8750754A183A}"/>
                </a:ext>
              </a:extLst>
            </p:cNvPr>
            <p:cNvGrpSpPr/>
            <p:nvPr/>
          </p:nvGrpSpPr>
          <p:grpSpPr>
            <a:xfrm>
              <a:off x="6473825" y="2626521"/>
              <a:ext cx="4711700" cy="3187205"/>
              <a:chOff x="6473825" y="2626521"/>
              <a:chExt cx="4711700" cy="3187205"/>
            </a:xfrm>
          </p:grpSpPr>
          <p:sp>
            <p:nvSpPr>
              <p:cNvPr id="16" name="ComponentBackground2">
                <a:extLst>
                  <a:ext uri="{FF2B5EF4-FFF2-40B4-BE49-F238E27FC236}">
                    <a16:creationId xmlns:a16="http://schemas.microsoft.com/office/drawing/2014/main" id="{362687EE-B5F7-904E-D792-38FFFF743DB2}"/>
                  </a:ext>
                </a:extLst>
              </p:cNvPr>
              <p:cNvSpPr>
                <a:spLocks noChangeAspect="1"/>
              </p:cNvSpPr>
              <p:nvPr/>
            </p:nvSpPr>
            <p:spPr>
              <a:xfrm>
                <a:off x="6473825" y="3143802"/>
                <a:ext cx="4711700" cy="2639999"/>
              </a:xfrm>
              <a:prstGeom prst="roundRect">
                <a:avLst>
                  <a:gd name="adj" fmla="val 4307"/>
                </a:avLst>
              </a:prstGeom>
              <a:solidFill>
                <a:schemeClr val="tx2">
                  <a:alpha val="10000"/>
                </a:schemeClr>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rm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7" name="Bullet2">
                <a:extLst>
                  <a:ext uri="{FF2B5EF4-FFF2-40B4-BE49-F238E27FC236}">
                    <a16:creationId xmlns:a16="http://schemas.microsoft.com/office/drawing/2014/main" id="{91605E82-D9AF-255C-01F3-8F76C2CBA1E1}"/>
                  </a:ext>
                </a:extLst>
              </p:cNvPr>
              <p:cNvSpPr/>
              <p:nvPr/>
            </p:nvSpPr>
            <p:spPr>
              <a:xfrm>
                <a:off x="7077075" y="2626521"/>
                <a:ext cx="3505200" cy="515183"/>
              </a:xfrm>
              <a:prstGeom prst="round2SameRect">
                <a:avLst/>
              </a:prstGeom>
              <a:solidFill>
                <a:srgbClr val="E44B4E"/>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1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第五代清洁综合能源供热系统</a:t>
                </a:r>
              </a:p>
            </p:txBody>
          </p:sp>
          <p:sp>
            <p:nvSpPr>
              <p:cNvPr id="18" name="Text2">
                <a:extLst>
                  <a:ext uri="{FF2B5EF4-FFF2-40B4-BE49-F238E27FC236}">
                    <a16:creationId xmlns:a16="http://schemas.microsoft.com/office/drawing/2014/main" id="{FCC1EADC-3177-3CDF-8EB6-BA85B9CA724E}"/>
                  </a:ext>
                </a:extLst>
              </p:cNvPr>
              <p:cNvSpPr/>
              <p:nvPr/>
            </p:nvSpPr>
            <p:spPr>
              <a:xfrm>
                <a:off x="6736865" y="3157769"/>
                <a:ext cx="4185620" cy="2655957"/>
              </a:xfrm>
              <a:prstGeom prst="rect">
                <a:avLst/>
              </a:prstGeom>
              <a:ln>
                <a:noFill/>
              </a:ln>
            </p:spPr>
            <p:txBody>
              <a:bodyPr wrap="square" lIns="68580" tIns="34290" rIns="68580" bIns="34290" anchor="t" anchorCtr="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中能鑫凯集团投资建设并运营的供热项目拥有成熟的</a:t>
                </a:r>
                <a:r>
                  <a:rPr kumimoji="1" lang="zh-CN" altLang="en-US"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第五代城市供热系统</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和</a:t>
                </a:r>
                <a:r>
                  <a:rPr kumimoji="1" lang="zh-CN" altLang="en-US"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实施方案</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。该系统采用</a:t>
                </a:r>
                <a:r>
                  <a:rPr kumimoji="1" lang="zh-CN" altLang="en-US" sz="9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多中心联合</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管理架构，通过对</a:t>
                </a:r>
                <a:r>
                  <a:rPr kumimoji="1" lang="zh-CN" altLang="en-US" sz="9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多热源多能互补</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zh-CN" altLang="en-US" sz="9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物联网</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客户服务、</a:t>
                </a:r>
                <a:r>
                  <a:rPr kumimoji="1" lang="zh-CN" altLang="en-US" sz="9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移动终端</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维护、地理信息</a:t>
                </a:r>
                <a:r>
                  <a:rPr kumimoji="1" lang="zh-CN" altLang="en-US" sz="9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大数据</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和</a:t>
                </a:r>
                <a:r>
                  <a:rPr kumimoji="1" lang="zh-CN" altLang="en-US" sz="9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人工智能</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的合理配合应用，实现了集成化的智能控制和运行管理。使城市供热由单一能源供热转变为由电、太阳能、地热、余热、储能等清洁能源互补供热新模式，有效达到了节能减排的生产目标。</a:t>
                </a:r>
              </a:p>
            </p:txBody>
          </p:sp>
        </p:grpSp>
      </p:grpSp>
      <p:pic>
        <p:nvPicPr>
          <p:cNvPr id="9" name="图片 8">
            <a:extLst>
              <a:ext uri="{FF2B5EF4-FFF2-40B4-BE49-F238E27FC236}">
                <a16:creationId xmlns:a16="http://schemas.microsoft.com/office/drawing/2014/main" id="{B6296DA1-D5E6-E4D5-1F45-42C494CAB6E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835696" y="1059742"/>
            <a:ext cx="1728000" cy="1404000"/>
          </a:xfrm>
          <a:prstGeom prst="rect">
            <a:avLst/>
          </a:prstGeom>
        </p:spPr>
      </p:pic>
      <p:sp>
        <p:nvSpPr>
          <p:cNvPr id="12" name="标题 1">
            <a:extLst>
              <a:ext uri="{FF2B5EF4-FFF2-40B4-BE49-F238E27FC236}">
                <a16:creationId xmlns:a16="http://schemas.microsoft.com/office/drawing/2014/main" id="{F00981D2-B53A-9B42-ABFD-1626FB8A371C}"/>
              </a:ext>
            </a:extLst>
          </p:cNvPr>
          <p:cNvSpPr>
            <a:spLocks noGrp="1"/>
          </p:cNvSpPr>
          <p:nvPr>
            <p:ph type="title"/>
          </p:nvPr>
        </p:nvSpPr>
        <p:spPr/>
        <p:txBody>
          <a:bodyPr/>
          <a:lstStyle/>
          <a:p>
            <a:r>
              <a:rPr lang="zh-CN" altLang="en-US" sz="2000" i="0" u="none" dirty="0">
                <a:solidFill>
                  <a:schemeClr val="tx1"/>
                </a:solidFill>
              </a:rPr>
              <a:t>以客户需求为导向，研发新一代供热系统和方案</a:t>
            </a:r>
            <a:endParaRPr lang="zh-CN" altLang="en-US" sz="2000" dirty="0"/>
          </a:p>
        </p:txBody>
      </p:sp>
      <p:pic>
        <p:nvPicPr>
          <p:cNvPr id="13" name="图片 12">
            <a:extLst>
              <a:ext uri="{FF2B5EF4-FFF2-40B4-BE49-F238E27FC236}">
                <a16:creationId xmlns:a16="http://schemas.microsoft.com/office/drawing/2014/main" id="{5E2DF77D-BF42-7DD1-FE68-68EFC2F1F236}"/>
              </a:ext>
            </a:extLst>
          </p:cNvPr>
          <p:cNvPicPr>
            <a:picLocks noChangeAspect="1"/>
          </p:cNvPicPr>
          <p:nvPr/>
        </p:nvPicPr>
        <p:blipFill>
          <a:blip r:embed="rId5"/>
          <a:stretch>
            <a:fillRect/>
          </a:stretch>
        </p:blipFill>
        <p:spPr>
          <a:xfrm>
            <a:off x="1066436" y="4251750"/>
            <a:ext cx="3139712" cy="646232"/>
          </a:xfrm>
          <a:prstGeom prst="rect">
            <a:avLst/>
          </a:prstGeom>
        </p:spPr>
      </p:pic>
    </p:spTree>
    <p:extLst>
      <p:ext uri="{BB962C8B-B14F-4D97-AF65-F5344CB8AC3E}">
        <p14:creationId xmlns:p14="http://schemas.microsoft.com/office/powerpoint/2010/main" val="621176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íSľïḋé">
          <a:extLst>
            <a:ext uri="{FF2B5EF4-FFF2-40B4-BE49-F238E27FC236}">
              <a16:creationId xmlns:a16="http://schemas.microsoft.com/office/drawing/2014/main" id="{3BC72A03-7F6C-FDD5-FEC1-391A36E53069}"/>
            </a:ext>
          </a:extLst>
        </p:cNvPr>
        <p:cNvGrpSpPr/>
        <p:nvPr/>
      </p:nvGrpSpPr>
      <p:grpSpPr>
        <a:xfrm>
          <a:off x="0" y="0"/>
          <a:ext cx="0" cy="0"/>
          <a:chOff x="0" y="0"/>
          <a:chExt cx="0" cy="0"/>
        </a:xfrm>
      </p:grpSpPr>
      <p:sp>
        <p:nvSpPr>
          <p:cNvPr id="12" name="标题 1">
            <a:extLst>
              <a:ext uri="{FF2B5EF4-FFF2-40B4-BE49-F238E27FC236}">
                <a16:creationId xmlns:a16="http://schemas.microsoft.com/office/drawing/2014/main" id="{9C137750-16AB-D283-9D0B-E3EDB7883241}"/>
              </a:ext>
            </a:extLst>
          </p:cNvPr>
          <p:cNvSpPr>
            <a:spLocks noGrp="1"/>
          </p:cNvSpPr>
          <p:nvPr>
            <p:ph type="title"/>
          </p:nvPr>
        </p:nvSpPr>
        <p:spPr/>
        <p:txBody>
          <a:bodyPr/>
          <a:lstStyle/>
          <a:p>
            <a:r>
              <a:rPr lang="zh-CN" altLang="en-US" i="0" u="none" dirty="0">
                <a:solidFill>
                  <a:srgbClr val="000000"/>
                </a:solidFill>
                <a:sym typeface="+mn-ea"/>
              </a:rPr>
              <a:t>通过实践改进及研发新型技术，不断积累专利证书</a:t>
            </a:r>
            <a:endParaRPr lang="zh-CN" altLang="en-US" sz="2000" dirty="0"/>
          </a:p>
        </p:txBody>
      </p:sp>
      <p:grpSp>
        <p:nvGrpSpPr>
          <p:cNvPr id="4" name="组合 3">
            <a:extLst>
              <a:ext uri="{FF2B5EF4-FFF2-40B4-BE49-F238E27FC236}">
                <a16:creationId xmlns:a16="http://schemas.microsoft.com/office/drawing/2014/main" id="{9EDAE8D3-6155-B780-CB2C-71A61485D596}"/>
              </a:ext>
            </a:extLst>
          </p:cNvPr>
          <p:cNvGrpSpPr/>
          <p:nvPr/>
        </p:nvGrpSpPr>
        <p:grpSpPr>
          <a:xfrm>
            <a:off x="604589" y="1619862"/>
            <a:ext cx="8143875" cy="3111888"/>
            <a:chOff x="495300" y="1488687"/>
            <a:chExt cx="8143875" cy="3111888"/>
          </a:xfrm>
        </p:grpSpPr>
        <p:pic>
          <p:nvPicPr>
            <p:cNvPr id="6" name="图片 5">
              <a:extLst>
                <a:ext uri="{FF2B5EF4-FFF2-40B4-BE49-F238E27FC236}">
                  <a16:creationId xmlns:a16="http://schemas.microsoft.com/office/drawing/2014/main" id="{61DE1981-9200-0A69-555D-500512910E7A}"/>
                </a:ext>
              </a:extLst>
            </p:cNvPr>
            <p:cNvPicPr>
              <a:picLocks noChangeAspect="1"/>
            </p:cNvPicPr>
            <p:nvPr>
              <p:custDataLst>
                <p:tags r:id="rId1"/>
              </p:custDataLst>
            </p:nvPr>
          </p:nvPicPr>
          <p:blipFill rotWithShape="1">
            <a:blip r:embed="rId8"/>
            <a:srcRect t="1967"/>
            <a:stretch/>
          </p:blipFill>
          <p:spPr>
            <a:xfrm>
              <a:off x="3859044" y="1488687"/>
              <a:ext cx="1419533" cy="2027784"/>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3E72B1C2-4CA3-BDFA-D4C6-F0571A4E3DB5}"/>
                </a:ext>
              </a:extLst>
            </p:cNvPr>
            <p:cNvPicPr>
              <a:picLocks noChangeAspect="1"/>
            </p:cNvPicPr>
            <p:nvPr>
              <p:custDataLst>
                <p:tags r:id="rId2"/>
              </p:custDataLst>
            </p:nvPr>
          </p:nvPicPr>
          <p:blipFill rotWithShape="1">
            <a:blip r:embed="rId9"/>
            <a:srcRect l="7128" t="6944" r="7327" b="4884"/>
            <a:stretch/>
          </p:blipFill>
          <p:spPr>
            <a:xfrm>
              <a:off x="503754" y="1488687"/>
              <a:ext cx="1421486" cy="2016000"/>
            </a:xfrm>
            <a:prstGeom prst="rect">
              <a:avLst/>
            </a:prstGeom>
            <a:effectLst>
              <a:outerShdw blurRad="50800" dist="38100" dir="2700000" algn="tl" rotWithShape="0">
                <a:prstClr val="black">
                  <a:alpha val="40000"/>
                </a:prstClr>
              </a:outerShdw>
            </a:effectLst>
          </p:spPr>
        </p:pic>
        <p:pic>
          <p:nvPicPr>
            <p:cNvPr id="15" name="图片 14">
              <a:extLst>
                <a:ext uri="{FF2B5EF4-FFF2-40B4-BE49-F238E27FC236}">
                  <a16:creationId xmlns:a16="http://schemas.microsoft.com/office/drawing/2014/main" id="{2A5BFDD7-346F-E4CF-E2FF-C6EB57C634EC}"/>
                </a:ext>
              </a:extLst>
            </p:cNvPr>
            <p:cNvPicPr>
              <a:picLocks noChangeAspect="1"/>
            </p:cNvPicPr>
            <p:nvPr>
              <p:custDataLst>
                <p:tags r:id="rId3"/>
              </p:custDataLst>
            </p:nvPr>
          </p:nvPicPr>
          <p:blipFill rotWithShape="1">
            <a:blip r:embed="rId10"/>
            <a:srcRect l="4533" t="5028" r="6985" b="5096"/>
            <a:stretch/>
          </p:blipFill>
          <p:spPr>
            <a:xfrm>
              <a:off x="7201851" y="1488687"/>
              <a:ext cx="1437323" cy="2016000"/>
            </a:xfrm>
            <a:prstGeom prst="rect">
              <a:avLst/>
            </a:prstGeom>
            <a:effectLst>
              <a:outerShdw blurRad="50800" dist="38100" dir="2700000" algn="tl" rotWithShape="0">
                <a:prstClr val="black">
                  <a:alpha val="40000"/>
                </a:prstClr>
              </a:outerShdw>
            </a:effectLst>
          </p:spPr>
        </p:pic>
        <p:pic>
          <p:nvPicPr>
            <p:cNvPr id="19" name="图片 18">
              <a:extLst>
                <a:ext uri="{FF2B5EF4-FFF2-40B4-BE49-F238E27FC236}">
                  <a16:creationId xmlns:a16="http://schemas.microsoft.com/office/drawing/2014/main" id="{91DDF8F1-5932-BD13-33C4-125C53323ED9}"/>
                </a:ext>
              </a:extLst>
            </p:cNvPr>
            <p:cNvPicPr>
              <a:picLocks noChangeAspect="1"/>
            </p:cNvPicPr>
            <p:nvPr>
              <p:custDataLst>
                <p:tags r:id="rId4"/>
              </p:custDataLst>
            </p:nvPr>
          </p:nvPicPr>
          <p:blipFill rotWithShape="1">
            <a:blip r:embed="rId11"/>
            <a:srcRect l="6364" t="6194" r="6364" b="5454"/>
            <a:stretch/>
          </p:blipFill>
          <p:spPr>
            <a:xfrm>
              <a:off x="5524106" y="1488687"/>
              <a:ext cx="1432216" cy="2052000"/>
            </a:xfrm>
            <a:prstGeom prst="rect">
              <a:avLst/>
            </a:prstGeom>
            <a:effectLst>
              <a:outerShdw blurRad="50800" dist="38100" dir="2700000" algn="tl" rotWithShape="0">
                <a:prstClr val="black">
                  <a:alpha val="40000"/>
                </a:prstClr>
              </a:outerShdw>
            </a:effectLst>
          </p:spPr>
        </p:pic>
        <p:pic>
          <p:nvPicPr>
            <p:cNvPr id="20" name="图片 19">
              <a:extLst>
                <a:ext uri="{FF2B5EF4-FFF2-40B4-BE49-F238E27FC236}">
                  <a16:creationId xmlns:a16="http://schemas.microsoft.com/office/drawing/2014/main" id="{74391099-CC5D-C0E8-341E-FE10FD5191B5}"/>
                </a:ext>
              </a:extLst>
            </p:cNvPr>
            <p:cNvPicPr>
              <a:picLocks noChangeAspect="1"/>
            </p:cNvPicPr>
            <p:nvPr>
              <p:custDataLst>
                <p:tags r:id="rId5"/>
              </p:custDataLst>
            </p:nvPr>
          </p:nvPicPr>
          <p:blipFill rotWithShape="1">
            <a:blip r:embed="rId12"/>
            <a:srcRect l="7256" t="6899" r="7454" b="5422"/>
            <a:stretch/>
          </p:blipFill>
          <p:spPr>
            <a:xfrm>
              <a:off x="2170768" y="1488687"/>
              <a:ext cx="1442748" cy="2041825"/>
            </a:xfrm>
            <a:prstGeom prst="rect">
              <a:avLst/>
            </a:prstGeom>
            <a:effectLst>
              <a:outerShdw blurRad="50800" dist="38100" dir="2700000" algn="tl" rotWithShape="0">
                <a:prstClr val="black">
                  <a:alpha val="40000"/>
                </a:prstClr>
              </a:outerShdw>
            </a:effectLst>
          </p:spPr>
        </p:pic>
        <p:sp>
          <p:nvSpPr>
            <p:cNvPr id="21" name="Text1">
              <a:extLst>
                <a:ext uri="{FF2B5EF4-FFF2-40B4-BE49-F238E27FC236}">
                  <a16:creationId xmlns:a16="http://schemas.microsoft.com/office/drawing/2014/main" id="{C7C235CB-24A1-1B53-6302-5C0EBC483606}"/>
                </a:ext>
              </a:extLst>
            </p:cNvPr>
            <p:cNvSpPr/>
            <p:nvPr/>
          </p:nvSpPr>
          <p:spPr bwMode="auto">
            <a:xfrm>
              <a:off x="495300" y="3876877"/>
              <a:ext cx="1438394" cy="72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1">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ctr" defTabSz="914377" rtl="0" eaLnBrk="1" fontAlgn="auto" latinLnBrk="0" hangingPunct="1">
                <a:lnSpc>
                  <a:spcPct val="120000"/>
                </a:lnSpc>
                <a:spcBef>
                  <a:spcPts val="0"/>
                </a:spcBef>
                <a:spcAft>
                  <a:spcPts val="0"/>
                </a:spcAft>
                <a:buClrTx/>
                <a:buSzTx/>
                <a:buFontTx/>
                <a:buNone/>
                <a:tabLst/>
                <a:defRPr/>
              </a:pPr>
              <a:r>
                <a:rPr kumimoji="1" lang="zh-CN" altLang="en-US"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获批日期</a:t>
              </a:r>
              <a:endParaRPr kumimoji="1" lang="da-DK" altLang="zh-CN"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20000"/>
                </a:lnSpc>
                <a:spcBef>
                  <a:spcPts val="0"/>
                </a:spcBef>
                <a:spcAft>
                  <a:spcPts val="0"/>
                </a:spcAft>
                <a:buClrTx/>
                <a:buSzTx/>
                <a:buFontTx/>
                <a:buNone/>
                <a:tabLst/>
                <a:defRPr/>
              </a:pPr>
              <a:r>
                <a:rPr kumimoji="1" lang="da-DK"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2019</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年</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8</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月</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29</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日</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20000"/>
                </a:lnSpc>
                <a:spcBef>
                  <a:spcPts val="0"/>
                </a:spcBef>
                <a:spcAft>
                  <a:spcPts val="0"/>
                </a:spcAft>
                <a:buClrTx/>
                <a:buSzTx/>
                <a:buFontTx/>
                <a:buNone/>
                <a:tabLst/>
                <a:defRPr/>
              </a:pPr>
              <a:r>
                <a:rPr kumimoji="1" lang="zh-CN" altLang="en-US"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专利证号</a:t>
              </a:r>
              <a:endParaRPr kumimoji="1" lang="en-US" altLang="zh-CN"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20000"/>
                </a:lnSpc>
                <a:spcBef>
                  <a:spcPts val="0"/>
                </a:spcBef>
                <a:spcAft>
                  <a:spcPts val="0"/>
                </a:spcAft>
                <a:buClrTx/>
                <a:buSzTx/>
                <a:buFontTx/>
                <a:buNone/>
                <a:tabLst/>
                <a:defRPr/>
              </a:pPr>
              <a:r>
                <a:rPr kumimoji="1" lang="en-US" altLang="zh-CN" sz="900"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2L</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2019 2 1416434.4</a:t>
              </a:r>
            </a:p>
          </p:txBody>
        </p:sp>
        <p:sp>
          <p:nvSpPr>
            <p:cNvPr id="22" name="Bullet1">
              <a:extLst>
                <a:ext uri="{FF2B5EF4-FFF2-40B4-BE49-F238E27FC236}">
                  <a16:creationId xmlns:a16="http://schemas.microsoft.com/office/drawing/2014/main" id="{93BF9FA8-5F6D-1136-BB9A-2D76B72B82FE}"/>
                </a:ext>
              </a:extLst>
            </p:cNvPr>
            <p:cNvSpPr txBox="1"/>
            <p:nvPr/>
          </p:nvSpPr>
          <p:spPr bwMode="auto">
            <a:xfrm>
              <a:off x="504825" y="3586178"/>
              <a:ext cx="1428869" cy="2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b" anchorCtr="1">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1" lang="zh-CN" altLang="en-US"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超导蓄热锅炉</a:t>
              </a:r>
              <a:endParaRPr kumimoji="1" lang="en-US" altLang="zh-CN"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3" name="Text2">
              <a:extLst>
                <a:ext uri="{FF2B5EF4-FFF2-40B4-BE49-F238E27FC236}">
                  <a16:creationId xmlns:a16="http://schemas.microsoft.com/office/drawing/2014/main" id="{5FEDA524-804B-70D7-7D04-014A93057AC8}"/>
                </a:ext>
              </a:extLst>
            </p:cNvPr>
            <p:cNvSpPr/>
            <p:nvPr/>
          </p:nvSpPr>
          <p:spPr bwMode="auto">
            <a:xfrm>
              <a:off x="2177726" y="3876877"/>
              <a:ext cx="1428869" cy="72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1">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ctr" defTabSz="914377" rtl="0" eaLnBrk="1" fontAlgn="auto" latinLnBrk="0" hangingPunct="1">
                <a:lnSpc>
                  <a:spcPct val="120000"/>
                </a:lnSpc>
                <a:spcBef>
                  <a:spcPts val="0"/>
                </a:spcBef>
                <a:spcAft>
                  <a:spcPts val="0"/>
                </a:spcAft>
                <a:buClrTx/>
                <a:buSzTx/>
                <a:buFontTx/>
                <a:buNone/>
                <a:tabLst/>
                <a:defRPr/>
              </a:pPr>
              <a:r>
                <a:rPr kumimoji="1" lang="zh-CN" altLang="en-US"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获批日期</a:t>
              </a:r>
              <a:endParaRPr kumimoji="1" lang="da-DK" altLang="zh-CN"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20000"/>
                </a:lnSpc>
                <a:spcBef>
                  <a:spcPts val="0"/>
                </a:spcBef>
                <a:spcAft>
                  <a:spcPts val="0"/>
                </a:spcAft>
                <a:buClrTx/>
                <a:buSzTx/>
                <a:buFontTx/>
                <a:buNone/>
                <a:tabLst/>
                <a:defRPr/>
              </a:pPr>
              <a:r>
                <a:rPr kumimoji="1" lang="da-DK"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2021</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年</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08</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月</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18</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日</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20000"/>
                </a:lnSpc>
                <a:spcBef>
                  <a:spcPts val="0"/>
                </a:spcBef>
                <a:spcAft>
                  <a:spcPts val="0"/>
                </a:spcAft>
                <a:buClrTx/>
                <a:buSzTx/>
                <a:buFontTx/>
                <a:buNone/>
                <a:tabLst/>
                <a:defRPr/>
              </a:pPr>
              <a:r>
                <a:rPr kumimoji="1" lang="zh-CN" altLang="en-US"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专利证号</a:t>
              </a:r>
              <a:endParaRPr kumimoji="1" lang="en-US" altLang="zh-CN"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20000"/>
                </a:lnSpc>
                <a:spcBef>
                  <a:spcPts val="0"/>
                </a:spcBef>
                <a:spcAft>
                  <a:spcPts val="0"/>
                </a:spcAft>
                <a:buClrTx/>
                <a:buSzTx/>
                <a:buFontTx/>
                <a:buNone/>
                <a:tabLst/>
                <a:defRPr/>
              </a:pPr>
              <a:r>
                <a:rPr kumimoji="1" lang="en-US" altLang="zh-CN" sz="900"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ZL</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2021 2 1936850.4</a:t>
              </a:r>
            </a:p>
          </p:txBody>
        </p:sp>
        <p:sp>
          <p:nvSpPr>
            <p:cNvPr id="24" name="Bullet2">
              <a:extLst>
                <a:ext uri="{FF2B5EF4-FFF2-40B4-BE49-F238E27FC236}">
                  <a16:creationId xmlns:a16="http://schemas.microsoft.com/office/drawing/2014/main" id="{36ED6995-F84F-59C0-6C60-30C3F527392F}"/>
                </a:ext>
              </a:extLst>
            </p:cNvPr>
            <p:cNvSpPr txBox="1"/>
            <p:nvPr/>
          </p:nvSpPr>
          <p:spPr bwMode="auto">
            <a:xfrm>
              <a:off x="2110711" y="3586178"/>
              <a:ext cx="1512000" cy="2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b" anchorCtr="1">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ctr" defTabSz="914377" rtl="0" eaLnBrk="1" fontAlgn="auto" latinLnBrk="0" hangingPunct="1">
                <a:lnSpc>
                  <a:spcPct val="100000"/>
                </a:lnSpc>
                <a:spcBef>
                  <a:spcPct val="0"/>
                </a:spcBef>
                <a:spcAft>
                  <a:spcPts val="0"/>
                </a:spcAft>
                <a:buClrTx/>
                <a:buSzTx/>
                <a:buFontTx/>
                <a:buNone/>
                <a:tabLst/>
                <a:defRPr/>
              </a:pPr>
              <a:r>
                <a:rPr lang="zh-CN" altLang="en-US" sz="900" b="1" dirty="0">
                  <a:solidFill>
                    <a:srgbClr val="000000"/>
                  </a:solidFill>
                  <a:latin typeface="微软雅黑" panose="020B0503020204020204" pitchFamily="34" charset="-122"/>
                  <a:ea typeface="微软雅黑" panose="020B0503020204020204" pitchFamily="34" charset="-122"/>
                </a:rPr>
                <a:t>复叠式空气源热泵烘干装置</a:t>
              </a:r>
              <a:endParaRPr lang="en-US" altLang="zh-CN" sz="900" b="1" dirty="0">
                <a:solidFill>
                  <a:srgbClr val="000000"/>
                </a:solidFill>
                <a:latin typeface="微软雅黑" panose="020B0503020204020204" pitchFamily="34" charset="-122"/>
                <a:ea typeface="微软雅黑" panose="020B0503020204020204" pitchFamily="34" charset="-122"/>
              </a:endParaRPr>
            </a:p>
          </p:txBody>
        </p:sp>
        <p:sp>
          <p:nvSpPr>
            <p:cNvPr id="25" name="Text3">
              <a:extLst>
                <a:ext uri="{FF2B5EF4-FFF2-40B4-BE49-F238E27FC236}">
                  <a16:creationId xmlns:a16="http://schemas.microsoft.com/office/drawing/2014/main" id="{B2BC090F-C4C6-0733-C797-919FF2E4B90A}"/>
                </a:ext>
              </a:extLst>
            </p:cNvPr>
            <p:cNvSpPr/>
            <p:nvPr/>
          </p:nvSpPr>
          <p:spPr bwMode="auto">
            <a:xfrm>
              <a:off x="3850626" y="3876877"/>
              <a:ext cx="1428868" cy="72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1">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ctr" defTabSz="914377" rtl="0" eaLnBrk="1" fontAlgn="auto" latinLnBrk="0" hangingPunct="1">
                <a:lnSpc>
                  <a:spcPct val="120000"/>
                </a:lnSpc>
                <a:spcBef>
                  <a:spcPts val="0"/>
                </a:spcBef>
                <a:spcAft>
                  <a:spcPts val="0"/>
                </a:spcAft>
                <a:buClrTx/>
                <a:buSzTx/>
                <a:buFontTx/>
                <a:buNone/>
                <a:tabLst/>
                <a:defRPr/>
              </a:pPr>
              <a:r>
                <a:rPr kumimoji="1" lang="zh-CN" altLang="en-US"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获批日期</a:t>
              </a:r>
              <a:endParaRPr kumimoji="1" lang="da-DK" altLang="zh-CN"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20000"/>
                </a:lnSpc>
                <a:spcBef>
                  <a:spcPts val="0"/>
                </a:spcBef>
                <a:spcAft>
                  <a:spcPts val="0"/>
                </a:spcAft>
                <a:buClrTx/>
                <a:buSzTx/>
                <a:buFontTx/>
                <a:buNone/>
                <a:tabLst/>
                <a:defRPr/>
              </a:pPr>
              <a:r>
                <a:rPr kumimoji="1" lang="da-DK"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2019</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年</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8</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月</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29</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日</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20000"/>
                </a:lnSpc>
                <a:spcBef>
                  <a:spcPts val="0"/>
                </a:spcBef>
                <a:spcAft>
                  <a:spcPts val="0"/>
                </a:spcAft>
                <a:buClrTx/>
                <a:buSzTx/>
                <a:buFontTx/>
                <a:buNone/>
                <a:tabLst/>
                <a:defRPr/>
              </a:pPr>
              <a:r>
                <a:rPr kumimoji="1" lang="zh-CN" altLang="en-US"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专利证号</a:t>
              </a:r>
              <a:endParaRPr kumimoji="1" lang="en-US" altLang="zh-CN"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20000"/>
                </a:lnSpc>
                <a:spcBef>
                  <a:spcPts val="0"/>
                </a:spcBef>
                <a:spcAft>
                  <a:spcPts val="0"/>
                </a:spcAft>
                <a:buClrTx/>
                <a:buSzTx/>
                <a:buFontTx/>
                <a:buNone/>
                <a:tabLst/>
                <a:defRPr/>
              </a:pPr>
              <a:r>
                <a:rPr kumimoji="1" lang="en-US" altLang="zh-CN" sz="900"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2L</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2019 2 1416434.4</a:t>
              </a:r>
            </a:p>
          </p:txBody>
        </p:sp>
        <p:sp>
          <p:nvSpPr>
            <p:cNvPr id="26" name="Bullet3">
              <a:extLst>
                <a:ext uri="{FF2B5EF4-FFF2-40B4-BE49-F238E27FC236}">
                  <a16:creationId xmlns:a16="http://schemas.microsoft.com/office/drawing/2014/main" id="{EF55863C-39DD-AD2B-8826-DEB0D01278A7}"/>
                </a:ext>
              </a:extLst>
            </p:cNvPr>
            <p:cNvSpPr txBox="1"/>
            <p:nvPr/>
          </p:nvSpPr>
          <p:spPr bwMode="auto">
            <a:xfrm>
              <a:off x="3850626" y="3586178"/>
              <a:ext cx="1428868" cy="2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b" anchorCtr="1">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1" lang="zh-CN" altLang="en-US"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超导蓄热锅炉</a:t>
              </a:r>
              <a:endParaRPr kumimoji="1" lang="en-US" altLang="zh-CN"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7" name="Text4">
              <a:extLst>
                <a:ext uri="{FF2B5EF4-FFF2-40B4-BE49-F238E27FC236}">
                  <a16:creationId xmlns:a16="http://schemas.microsoft.com/office/drawing/2014/main" id="{61EF31B1-3230-0B5E-56CD-8A4E3D108E93}"/>
                </a:ext>
              </a:extLst>
            </p:cNvPr>
            <p:cNvSpPr/>
            <p:nvPr/>
          </p:nvSpPr>
          <p:spPr bwMode="auto">
            <a:xfrm>
              <a:off x="5523527" y="3876877"/>
              <a:ext cx="1428869" cy="72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1">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ctr" defTabSz="914377" rtl="0" eaLnBrk="1" fontAlgn="auto" latinLnBrk="0" hangingPunct="1">
                <a:lnSpc>
                  <a:spcPct val="120000"/>
                </a:lnSpc>
                <a:spcBef>
                  <a:spcPts val="0"/>
                </a:spcBef>
                <a:spcAft>
                  <a:spcPts val="0"/>
                </a:spcAft>
                <a:buClrTx/>
                <a:buSzTx/>
                <a:buFontTx/>
                <a:buNone/>
                <a:tabLst/>
                <a:defRPr/>
              </a:pPr>
              <a:r>
                <a:rPr kumimoji="1" lang="zh-CN" altLang="en-US"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获批日期</a:t>
              </a:r>
              <a:endParaRPr kumimoji="1" lang="da-DK" altLang="zh-CN"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20000"/>
                </a:lnSpc>
                <a:spcBef>
                  <a:spcPts val="0"/>
                </a:spcBef>
                <a:spcAft>
                  <a:spcPts val="0"/>
                </a:spcAft>
                <a:buClrTx/>
                <a:buSzTx/>
                <a:buFontTx/>
                <a:buNone/>
                <a:tabLst/>
                <a:defRPr/>
              </a:pPr>
              <a:r>
                <a:rPr kumimoji="1" lang="da-DK"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2020</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年</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07</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月</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31</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日</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20000"/>
                </a:lnSpc>
                <a:spcBef>
                  <a:spcPts val="0"/>
                </a:spcBef>
                <a:spcAft>
                  <a:spcPts val="0"/>
                </a:spcAft>
                <a:buClrTx/>
                <a:buSzTx/>
                <a:buFontTx/>
                <a:buNone/>
                <a:tabLst/>
                <a:defRPr/>
              </a:pPr>
              <a:r>
                <a:rPr kumimoji="1" lang="zh-CN" altLang="en-US"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专利证号</a:t>
              </a:r>
              <a:endParaRPr kumimoji="1" lang="en-US" altLang="zh-CN"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20000"/>
                </a:lnSpc>
                <a:spcBef>
                  <a:spcPts val="0"/>
                </a:spcBef>
                <a:spcAft>
                  <a:spcPts val="0"/>
                </a:spcAft>
                <a:buClrTx/>
                <a:buSzTx/>
                <a:buFontTx/>
                <a:buNone/>
                <a:tabLst/>
                <a:defRPr/>
              </a:pPr>
              <a:r>
                <a:rPr kumimoji="1" lang="en-US" altLang="zh-CN" sz="900"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ZL</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2020 1 0756172.7</a:t>
              </a:r>
            </a:p>
          </p:txBody>
        </p:sp>
        <p:sp>
          <p:nvSpPr>
            <p:cNvPr id="28" name="Bullet4">
              <a:extLst>
                <a:ext uri="{FF2B5EF4-FFF2-40B4-BE49-F238E27FC236}">
                  <a16:creationId xmlns:a16="http://schemas.microsoft.com/office/drawing/2014/main" id="{417B6842-DA39-F116-16A1-B42FDC8E136B}"/>
                </a:ext>
              </a:extLst>
            </p:cNvPr>
            <p:cNvSpPr txBox="1"/>
            <p:nvPr/>
          </p:nvSpPr>
          <p:spPr bwMode="auto">
            <a:xfrm>
              <a:off x="5523527" y="3586178"/>
              <a:ext cx="1428869" cy="2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b" anchorCtr="1">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1" lang="zh-CN" altLang="en-US"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搅拌烘干一体机</a:t>
              </a:r>
              <a:endParaRPr kumimoji="1" lang="en-US" altLang="zh-CN"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9" name="Text5">
              <a:extLst>
                <a:ext uri="{FF2B5EF4-FFF2-40B4-BE49-F238E27FC236}">
                  <a16:creationId xmlns:a16="http://schemas.microsoft.com/office/drawing/2014/main" id="{33C9BED1-AF40-3AB9-8D4F-9C8DB662E330}"/>
                </a:ext>
              </a:extLst>
            </p:cNvPr>
            <p:cNvSpPr/>
            <p:nvPr/>
          </p:nvSpPr>
          <p:spPr bwMode="auto">
            <a:xfrm>
              <a:off x="7196427" y="3876877"/>
              <a:ext cx="1442748" cy="72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1">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ctr" defTabSz="914377" rtl="0" eaLnBrk="1" fontAlgn="auto" latinLnBrk="0" hangingPunct="1">
                <a:lnSpc>
                  <a:spcPct val="120000"/>
                </a:lnSpc>
                <a:spcBef>
                  <a:spcPts val="0"/>
                </a:spcBef>
                <a:spcAft>
                  <a:spcPts val="0"/>
                </a:spcAft>
                <a:buClrTx/>
                <a:buSzTx/>
                <a:buFontTx/>
                <a:buNone/>
                <a:tabLst/>
                <a:defRPr/>
              </a:pPr>
              <a:r>
                <a:rPr kumimoji="1" lang="zh-CN" altLang="en-US"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获批日期</a:t>
              </a:r>
              <a:endParaRPr kumimoji="1" lang="da-DK" altLang="zh-CN"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20000"/>
                </a:lnSpc>
                <a:spcBef>
                  <a:spcPts val="0"/>
                </a:spcBef>
                <a:spcAft>
                  <a:spcPts val="0"/>
                </a:spcAft>
                <a:buClrTx/>
                <a:buSzTx/>
                <a:buFontTx/>
                <a:buNone/>
                <a:tabLst/>
                <a:defRPr/>
              </a:pPr>
              <a:r>
                <a:rPr kumimoji="1" lang="da-DK"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2020</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年</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07</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月</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31</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日</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20000"/>
                </a:lnSpc>
                <a:spcBef>
                  <a:spcPts val="0"/>
                </a:spcBef>
                <a:spcAft>
                  <a:spcPts val="0"/>
                </a:spcAft>
                <a:buClrTx/>
                <a:buSzTx/>
                <a:buFontTx/>
                <a:buNone/>
                <a:tabLst/>
                <a:defRPr/>
              </a:pPr>
              <a:r>
                <a:rPr kumimoji="1" lang="zh-CN" altLang="en-US"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专利证号</a:t>
              </a:r>
              <a:endParaRPr kumimoji="1" lang="en-US" altLang="zh-CN"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20000"/>
                </a:lnSpc>
                <a:spcBef>
                  <a:spcPts val="0"/>
                </a:spcBef>
                <a:spcAft>
                  <a:spcPts val="0"/>
                </a:spcAft>
                <a:buClrTx/>
                <a:buSzTx/>
                <a:buFontTx/>
                <a:buNone/>
                <a:tabLst/>
                <a:defRPr/>
              </a:pPr>
              <a:r>
                <a:rPr kumimoji="1" lang="en-US" altLang="zh-CN" sz="900"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ZL</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2020 3 </a:t>
              </a:r>
              <a:r>
                <a:rPr kumimoji="1" lang="en-US" altLang="zh-CN" sz="900"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0427042.X</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0" name="Bullet5">
              <a:extLst>
                <a:ext uri="{FF2B5EF4-FFF2-40B4-BE49-F238E27FC236}">
                  <a16:creationId xmlns:a16="http://schemas.microsoft.com/office/drawing/2014/main" id="{43445D65-67D9-C51C-E0A7-9A5562F5E4C7}"/>
                </a:ext>
              </a:extLst>
            </p:cNvPr>
            <p:cNvSpPr txBox="1"/>
            <p:nvPr/>
          </p:nvSpPr>
          <p:spPr bwMode="auto">
            <a:xfrm>
              <a:off x="7196427" y="3586178"/>
              <a:ext cx="1428869" cy="2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b" anchorCtr="1">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1" lang="zh-CN" altLang="en-US"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采暖机（高能量）</a:t>
              </a:r>
              <a:endParaRPr kumimoji="1" lang="en-US" altLang="zh-CN" sz="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sp>
        <p:nvSpPr>
          <p:cNvPr id="31" name="Title">
            <a:extLst>
              <a:ext uri="{FF2B5EF4-FFF2-40B4-BE49-F238E27FC236}">
                <a16:creationId xmlns:a16="http://schemas.microsoft.com/office/drawing/2014/main" id="{42657B07-FC6E-82C0-D52A-FFB6D6D9C3A3}"/>
              </a:ext>
            </a:extLst>
          </p:cNvPr>
          <p:cNvSpPr txBox="1"/>
          <p:nvPr/>
        </p:nvSpPr>
        <p:spPr>
          <a:xfrm>
            <a:off x="611560" y="1054295"/>
            <a:ext cx="8143875" cy="317455"/>
          </a:xfrm>
          <a:prstGeom prst="rect">
            <a:avLst/>
          </a:prstGeom>
          <a:noFill/>
        </p:spPr>
        <p:txBody>
          <a:bodyPr vert="horz" wrap="square" rtlCol="0" anchor="t" anchorCtr="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dirty="0">
                <a:solidFill>
                  <a:srgbClr val="000000"/>
                </a:solidFill>
                <a:latin typeface="微软雅黑" panose="020B0503020204020204" pitchFamily="34" charset="-122"/>
                <a:ea typeface="微软雅黑" panose="020B0503020204020204" pitchFamily="34" charset="-122"/>
              </a:rPr>
              <a:t>多项热泵产品发明专利 </a:t>
            </a:r>
            <a:r>
              <a:rPr kumimoji="0" lang="en-US" altLang="zh-CN" sz="1400" b="1" dirty="0">
                <a:solidFill>
                  <a:srgbClr val="000000"/>
                </a:solidFill>
                <a:latin typeface="微软雅黑" panose="020B0503020204020204" pitchFamily="34" charset="-122"/>
                <a:ea typeface="微软雅黑" panose="020B0503020204020204" pitchFamily="34" charset="-122"/>
              </a:rPr>
              <a:t>+ </a:t>
            </a:r>
            <a:r>
              <a:rPr kumimoji="0" lang="zh-CN" altLang="en-US" sz="1400" b="1" dirty="0">
                <a:solidFill>
                  <a:srgbClr val="000000"/>
                </a:solidFill>
                <a:latin typeface="微软雅黑" panose="020B0503020204020204" pitchFamily="34" charset="-122"/>
                <a:ea typeface="微软雅黑" panose="020B0503020204020204" pitchFamily="34" charset="-122"/>
              </a:rPr>
              <a:t>不断提升的产品实力</a:t>
            </a:r>
            <a:endPar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950621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19254-5FB5-FD99-1DC1-843506FB48AF}"/>
            </a:ext>
          </a:extLst>
        </p:cNvPr>
        <p:cNvGrpSpPr/>
        <p:nvPr/>
      </p:nvGrpSpPr>
      <p:grpSpPr>
        <a:xfrm>
          <a:off x="0" y="0"/>
          <a:ext cx="0" cy="0"/>
          <a:chOff x="0" y="0"/>
          <a:chExt cx="0" cy="0"/>
        </a:xfrm>
      </p:grpSpPr>
      <p:grpSp>
        <p:nvGrpSpPr>
          <p:cNvPr id="14" name="组合 13">
            <a:extLst>
              <a:ext uri="{FF2B5EF4-FFF2-40B4-BE49-F238E27FC236}">
                <a16:creationId xmlns:a16="http://schemas.microsoft.com/office/drawing/2014/main" id="{B05B37EE-858D-81FE-A5EF-E2D03E7DB152}"/>
              </a:ext>
            </a:extLst>
          </p:cNvPr>
          <p:cNvGrpSpPr/>
          <p:nvPr/>
        </p:nvGrpSpPr>
        <p:grpSpPr>
          <a:xfrm>
            <a:off x="899592" y="2321060"/>
            <a:ext cx="1080120" cy="2160618"/>
            <a:chOff x="625120" y="2283718"/>
            <a:chExt cx="1080120" cy="2160618"/>
          </a:xfrm>
        </p:grpSpPr>
        <p:grpSp>
          <p:nvGrpSpPr>
            <p:cNvPr id="11" name="组合 10">
              <a:extLst>
                <a:ext uri="{FF2B5EF4-FFF2-40B4-BE49-F238E27FC236}">
                  <a16:creationId xmlns:a16="http://schemas.microsoft.com/office/drawing/2014/main" id="{509EE22A-323A-2B01-E4AC-7E031C51B805}"/>
                </a:ext>
              </a:extLst>
            </p:cNvPr>
            <p:cNvGrpSpPr/>
            <p:nvPr/>
          </p:nvGrpSpPr>
          <p:grpSpPr>
            <a:xfrm>
              <a:off x="625120" y="2283718"/>
              <a:ext cx="832449" cy="941207"/>
              <a:chOff x="625120" y="2283718"/>
              <a:chExt cx="832449" cy="941207"/>
            </a:xfrm>
          </p:grpSpPr>
          <p:sp>
            <p:nvSpPr>
              <p:cNvPr id="55" name="任意多边形: 形状 54">
                <a:extLst>
                  <a:ext uri="{FF2B5EF4-FFF2-40B4-BE49-F238E27FC236}">
                    <a16:creationId xmlns:a16="http://schemas.microsoft.com/office/drawing/2014/main" id="{600F1CC6-A34C-85E1-7B36-0EC36260FBDB}"/>
                  </a:ext>
                </a:extLst>
              </p:cNvPr>
              <p:cNvSpPr/>
              <p:nvPr/>
            </p:nvSpPr>
            <p:spPr>
              <a:xfrm>
                <a:off x="625120" y="2283718"/>
                <a:ext cx="832449" cy="941207"/>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rgbClr val="CCCCCC"/>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marL="0" marR="0" lvl="0" indent="0" algn="ctr" defTabSz="685324"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88" name="Number1">
                <a:extLst>
                  <a:ext uri="{FF2B5EF4-FFF2-40B4-BE49-F238E27FC236}">
                    <a16:creationId xmlns:a16="http://schemas.microsoft.com/office/drawing/2014/main" id="{3A5D39F6-FCC3-2344-1A3A-35A51F84754D}"/>
                  </a:ext>
                </a:extLst>
              </p:cNvPr>
              <p:cNvSpPr txBox="1"/>
              <p:nvPr/>
            </p:nvSpPr>
            <p:spPr>
              <a:xfrm>
                <a:off x="755841" y="2465781"/>
                <a:ext cx="575799" cy="553998"/>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0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01</a:t>
                </a:r>
                <a:endParaRPr kumimoji="1" lang="zh-CN" altLang="en-US" sz="30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grpSp>
        <p:sp>
          <p:nvSpPr>
            <p:cNvPr id="57" name="Bullet1">
              <a:extLst>
                <a:ext uri="{FF2B5EF4-FFF2-40B4-BE49-F238E27FC236}">
                  <a16:creationId xmlns:a16="http://schemas.microsoft.com/office/drawing/2014/main" id="{914206EC-A55B-FE5F-7E2F-9FDC7293A8ED}"/>
                </a:ext>
              </a:extLst>
            </p:cNvPr>
            <p:cNvSpPr txBox="1"/>
            <p:nvPr/>
          </p:nvSpPr>
          <p:spPr>
            <a:xfrm>
              <a:off x="625120" y="3312417"/>
              <a:ext cx="1080000" cy="324000"/>
            </a:xfrm>
            <a:prstGeom prst="rect">
              <a:avLst/>
            </a:prstGeom>
            <a:noFill/>
          </p:spPr>
          <p:txBody>
            <a:bodyPr wrap="square" lIns="67500" tIns="35100" rIns="67500" bIns="3510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集团概况</a:t>
              </a:r>
              <a:endParaRPr kumimoji="1"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 name="文本框 1">
              <a:extLst>
                <a:ext uri="{FF2B5EF4-FFF2-40B4-BE49-F238E27FC236}">
                  <a16:creationId xmlns:a16="http://schemas.microsoft.com/office/drawing/2014/main" id="{3572A9BC-3D11-D7B9-53AB-F48485C42012}"/>
                </a:ext>
              </a:extLst>
            </p:cNvPr>
            <p:cNvSpPr txBox="1"/>
            <p:nvPr/>
          </p:nvSpPr>
          <p:spPr>
            <a:xfrm>
              <a:off x="625240" y="3635075"/>
              <a:ext cx="1080000" cy="80926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集团概况</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管理构架</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管理团队</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所获荣誉</a:t>
              </a:r>
              <a:endParaRPr kumimoji="0" lang="zh-CN" altLang="en-US" sz="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grpSp>
        <p:nvGrpSpPr>
          <p:cNvPr id="15" name="组合 14">
            <a:extLst>
              <a:ext uri="{FF2B5EF4-FFF2-40B4-BE49-F238E27FC236}">
                <a16:creationId xmlns:a16="http://schemas.microsoft.com/office/drawing/2014/main" id="{2201B305-5E57-7C24-04B4-9053D8D577AB}"/>
              </a:ext>
            </a:extLst>
          </p:cNvPr>
          <p:cNvGrpSpPr/>
          <p:nvPr/>
        </p:nvGrpSpPr>
        <p:grpSpPr>
          <a:xfrm>
            <a:off x="2896147" y="2321060"/>
            <a:ext cx="1080000" cy="2184967"/>
            <a:chOff x="2669594" y="2283718"/>
            <a:chExt cx="1080000" cy="2184967"/>
          </a:xfrm>
        </p:grpSpPr>
        <p:grpSp>
          <p:nvGrpSpPr>
            <p:cNvPr id="13" name="组合 12">
              <a:extLst>
                <a:ext uri="{FF2B5EF4-FFF2-40B4-BE49-F238E27FC236}">
                  <a16:creationId xmlns:a16="http://schemas.microsoft.com/office/drawing/2014/main" id="{DE0FCB47-5092-1104-D1FE-05B9A262E5D1}"/>
                </a:ext>
              </a:extLst>
            </p:cNvPr>
            <p:cNvGrpSpPr/>
            <p:nvPr/>
          </p:nvGrpSpPr>
          <p:grpSpPr>
            <a:xfrm>
              <a:off x="2669594" y="2283718"/>
              <a:ext cx="1080000" cy="1352700"/>
              <a:chOff x="2669594" y="2283718"/>
              <a:chExt cx="1080000" cy="1352700"/>
            </a:xfrm>
          </p:grpSpPr>
          <p:sp>
            <p:nvSpPr>
              <p:cNvPr id="93" name="任意多边形: 形状 92">
                <a:extLst>
                  <a:ext uri="{FF2B5EF4-FFF2-40B4-BE49-F238E27FC236}">
                    <a16:creationId xmlns:a16="http://schemas.microsoft.com/office/drawing/2014/main" id="{8FE50267-B723-DE10-4CB8-0B1DE4444047}"/>
                  </a:ext>
                </a:extLst>
              </p:cNvPr>
              <p:cNvSpPr/>
              <p:nvPr/>
            </p:nvSpPr>
            <p:spPr>
              <a:xfrm>
                <a:off x="2669594" y="2283718"/>
                <a:ext cx="832449" cy="941207"/>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chemeClr val="tx2">
                  <a:alpha val="20000"/>
                </a:scheme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marL="0" marR="0" lvl="0" indent="0" algn="ctr" defTabSz="685324"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94" name="Bullet2">
                <a:extLst>
                  <a:ext uri="{FF2B5EF4-FFF2-40B4-BE49-F238E27FC236}">
                    <a16:creationId xmlns:a16="http://schemas.microsoft.com/office/drawing/2014/main" id="{3B101F81-075F-D573-CC53-094AEEAD6D5E}"/>
                  </a:ext>
                </a:extLst>
              </p:cNvPr>
              <p:cNvSpPr txBox="1"/>
              <p:nvPr/>
            </p:nvSpPr>
            <p:spPr>
              <a:xfrm>
                <a:off x="2669594" y="3312418"/>
                <a:ext cx="1080000" cy="324000"/>
              </a:xfrm>
              <a:prstGeom prst="rect">
                <a:avLst/>
              </a:prstGeom>
              <a:noFill/>
            </p:spPr>
            <p:txBody>
              <a:bodyPr wrap="square" lIns="67500" tIns="35100" rIns="67500" bIns="3510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主营业务</a:t>
                </a:r>
                <a:endParaRPr kumimoji="1"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95" name="Number2">
                <a:extLst>
                  <a:ext uri="{FF2B5EF4-FFF2-40B4-BE49-F238E27FC236}">
                    <a16:creationId xmlns:a16="http://schemas.microsoft.com/office/drawing/2014/main" id="{84756680-AF14-0D33-3207-5A6C17574C60}"/>
                  </a:ext>
                </a:extLst>
              </p:cNvPr>
              <p:cNvSpPr txBox="1"/>
              <p:nvPr/>
            </p:nvSpPr>
            <p:spPr>
              <a:xfrm>
                <a:off x="2797919" y="2465781"/>
                <a:ext cx="575799" cy="553998"/>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0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02</a:t>
                </a:r>
                <a:endParaRPr kumimoji="1" lang="zh-CN" altLang="en-US" sz="30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grpSp>
        <p:sp>
          <p:nvSpPr>
            <p:cNvPr id="3" name="文本框 2">
              <a:extLst>
                <a:ext uri="{FF2B5EF4-FFF2-40B4-BE49-F238E27FC236}">
                  <a16:creationId xmlns:a16="http://schemas.microsoft.com/office/drawing/2014/main" id="{B4FD8F3E-53A8-C422-5ADC-C4634CCC0A8C}"/>
                </a:ext>
              </a:extLst>
            </p:cNvPr>
            <p:cNvSpPr txBox="1"/>
            <p:nvPr/>
          </p:nvSpPr>
          <p:spPr>
            <a:xfrm>
              <a:off x="2669594" y="3659424"/>
              <a:ext cx="1080000" cy="80926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产品组合</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研发创新</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产品特点</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专利技术</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grpSp>
        <p:nvGrpSpPr>
          <p:cNvPr id="5" name="组合 4">
            <a:extLst>
              <a:ext uri="{FF2B5EF4-FFF2-40B4-BE49-F238E27FC236}">
                <a16:creationId xmlns:a16="http://schemas.microsoft.com/office/drawing/2014/main" id="{31B64DBC-21C5-DCEF-D2A9-FFDDB46F8A13}"/>
              </a:ext>
            </a:extLst>
          </p:cNvPr>
          <p:cNvGrpSpPr/>
          <p:nvPr/>
        </p:nvGrpSpPr>
        <p:grpSpPr>
          <a:xfrm>
            <a:off x="4892702" y="2321060"/>
            <a:ext cx="1080000" cy="2184967"/>
            <a:chOff x="4892702" y="2434366"/>
            <a:chExt cx="1080000" cy="2184967"/>
          </a:xfrm>
        </p:grpSpPr>
        <p:sp>
          <p:nvSpPr>
            <p:cNvPr id="97" name="任意多边形: 形状 96">
              <a:extLst>
                <a:ext uri="{FF2B5EF4-FFF2-40B4-BE49-F238E27FC236}">
                  <a16:creationId xmlns:a16="http://schemas.microsoft.com/office/drawing/2014/main" id="{AE4A38EB-02C0-0435-9F21-EFD7AE9C7536}"/>
                </a:ext>
              </a:extLst>
            </p:cNvPr>
            <p:cNvSpPr/>
            <p:nvPr/>
          </p:nvSpPr>
          <p:spPr>
            <a:xfrm>
              <a:off x="4892702" y="2434366"/>
              <a:ext cx="832449" cy="941207"/>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rgbClr val="FF0000">
                <a:alpha val="20000"/>
              </a:srgb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marL="0" marR="0" lvl="0" indent="0" algn="ctr" defTabSz="685324"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99" name="Number3">
              <a:extLst>
                <a:ext uri="{FF2B5EF4-FFF2-40B4-BE49-F238E27FC236}">
                  <a16:creationId xmlns:a16="http://schemas.microsoft.com/office/drawing/2014/main" id="{1D2BB31F-7CBA-D4FD-E152-D9817490E780}"/>
                </a:ext>
              </a:extLst>
            </p:cNvPr>
            <p:cNvSpPr txBox="1"/>
            <p:nvPr/>
          </p:nvSpPr>
          <p:spPr>
            <a:xfrm>
              <a:off x="4898318" y="2616429"/>
              <a:ext cx="575799" cy="553998"/>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0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03</a:t>
              </a:r>
              <a:endParaRPr kumimoji="1" lang="zh-CN" altLang="en-US" sz="30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endParaRPr>
            </a:p>
          </p:txBody>
        </p:sp>
        <p:sp>
          <p:nvSpPr>
            <p:cNvPr id="98" name="Bullet3">
              <a:extLst>
                <a:ext uri="{FF2B5EF4-FFF2-40B4-BE49-F238E27FC236}">
                  <a16:creationId xmlns:a16="http://schemas.microsoft.com/office/drawing/2014/main" id="{81B7C407-9E52-0279-2BFD-103C0914005E}"/>
                </a:ext>
              </a:extLst>
            </p:cNvPr>
            <p:cNvSpPr txBox="1"/>
            <p:nvPr/>
          </p:nvSpPr>
          <p:spPr>
            <a:xfrm>
              <a:off x="4892702" y="3463066"/>
              <a:ext cx="1080000" cy="324000"/>
            </a:xfrm>
            <a:prstGeom prst="rect">
              <a:avLst/>
            </a:prstGeom>
            <a:noFill/>
          </p:spPr>
          <p:txBody>
            <a:bodyPr wrap="square" lIns="67500" tIns="35100" rIns="67500" bIns="3510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商业模式</a:t>
              </a:r>
              <a:endParaRPr kumimoji="1" lang="en-US" altLang="zh-CN" sz="1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endParaRPr>
            </a:p>
          </p:txBody>
        </p:sp>
        <p:sp>
          <p:nvSpPr>
            <p:cNvPr id="7" name="文本框 6">
              <a:extLst>
                <a:ext uri="{FF2B5EF4-FFF2-40B4-BE49-F238E27FC236}">
                  <a16:creationId xmlns:a16="http://schemas.microsoft.com/office/drawing/2014/main" id="{3EB33177-D1CF-B7F2-EE99-8F4EA5C5C2A2}"/>
                </a:ext>
              </a:extLst>
            </p:cNvPr>
            <p:cNvSpPr txBox="1"/>
            <p:nvPr/>
          </p:nvSpPr>
          <p:spPr>
            <a:xfrm>
              <a:off x="4892702" y="3810072"/>
              <a:ext cx="1080000" cy="80926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行业背景</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800" kern="0" dirty="0">
                  <a:solidFill>
                    <a:srgbClr val="000000"/>
                  </a:solidFill>
                  <a:latin typeface="微软雅黑" panose="020B0503020204020204" pitchFamily="34" charset="-122"/>
                  <a:ea typeface="微软雅黑" panose="020B0503020204020204" pitchFamily="34" charset="-122"/>
                </a:rPr>
                <a:t>发展</a:t>
              </a: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趋势</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800" kern="0" dirty="0">
                  <a:solidFill>
                    <a:srgbClr val="000000"/>
                  </a:solidFill>
                  <a:latin typeface="微软雅黑" panose="020B0503020204020204" pitchFamily="34" charset="-122"/>
                  <a:ea typeface="微软雅黑" panose="020B0503020204020204" pitchFamily="34" charset="-122"/>
                </a:rPr>
                <a:t>常用</a:t>
              </a: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模式</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合作模式</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grpSp>
        <p:nvGrpSpPr>
          <p:cNvPr id="4" name="组合 3">
            <a:extLst>
              <a:ext uri="{FF2B5EF4-FFF2-40B4-BE49-F238E27FC236}">
                <a16:creationId xmlns:a16="http://schemas.microsoft.com/office/drawing/2014/main" id="{FF4A29C9-A52B-3B59-AD18-F017A290CB63}"/>
              </a:ext>
            </a:extLst>
          </p:cNvPr>
          <p:cNvGrpSpPr/>
          <p:nvPr/>
        </p:nvGrpSpPr>
        <p:grpSpPr>
          <a:xfrm>
            <a:off x="6889257" y="2321060"/>
            <a:ext cx="1080000" cy="2184967"/>
            <a:chOff x="6889257" y="2434366"/>
            <a:chExt cx="1080000" cy="2184967"/>
          </a:xfrm>
        </p:grpSpPr>
        <p:sp>
          <p:nvSpPr>
            <p:cNvPr id="101" name="任意多边形: 形状 100">
              <a:extLst>
                <a:ext uri="{FF2B5EF4-FFF2-40B4-BE49-F238E27FC236}">
                  <a16:creationId xmlns:a16="http://schemas.microsoft.com/office/drawing/2014/main" id="{2D3D29B9-2636-8327-D8F2-351DFB29BA60}"/>
                </a:ext>
              </a:extLst>
            </p:cNvPr>
            <p:cNvSpPr/>
            <p:nvPr/>
          </p:nvSpPr>
          <p:spPr>
            <a:xfrm>
              <a:off x="6889257" y="2434366"/>
              <a:ext cx="832449" cy="941207"/>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chemeClr val="tx2">
                <a:alpha val="20000"/>
              </a:scheme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marL="0" marR="0" lvl="0" indent="0" algn="ctr" defTabSz="685324"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103" name="Number4">
              <a:extLst>
                <a:ext uri="{FF2B5EF4-FFF2-40B4-BE49-F238E27FC236}">
                  <a16:creationId xmlns:a16="http://schemas.microsoft.com/office/drawing/2014/main" id="{13359CA5-79AF-5968-E031-2538E6C6518D}"/>
                </a:ext>
              </a:extLst>
            </p:cNvPr>
            <p:cNvSpPr txBox="1"/>
            <p:nvPr/>
          </p:nvSpPr>
          <p:spPr>
            <a:xfrm>
              <a:off x="7017582" y="2616429"/>
              <a:ext cx="575799" cy="553998"/>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0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04</a:t>
              </a:r>
              <a:endParaRPr kumimoji="1" lang="zh-CN" altLang="en-US" sz="30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102" name="Bullet4">
              <a:extLst>
                <a:ext uri="{FF2B5EF4-FFF2-40B4-BE49-F238E27FC236}">
                  <a16:creationId xmlns:a16="http://schemas.microsoft.com/office/drawing/2014/main" id="{99F56833-E247-0E93-5230-11978B76E85D}"/>
                </a:ext>
              </a:extLst>
            </p:cNvPr>
            <p:cNvSpPr txBox="1"/>
            <p:nvPr/>
          </p:nvSpPr>
          <p:spPr>
            <a:xfrm>
              <a:off x="6889257" y="3463066"/>
              <a:ext cx="1080000" cy="324000"/>
            </a:xfrm>
            <a:prstGeom prst="rect">
              <a:avLst/>
            </a:prstGeom>
            <a:noFill/>
          </p:spPr>
          <p:txBody>
            <a:bodyPr wrap="square" lIns="67500" tIns="35100" rIns="67500" bIns="3510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投资案例</a:t>
              </a:r>
              <a:endParaRPr kumimoji="1"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8" name="文本框 7">
              <a:extLst>
                <a:ext uri="{FF2B5EF4-FFF2-40B4-BE49-F238E27FC236}">
                  <a16:creationId xmlns:a16="http://schemas.microsoft.com/office/drawing/2014/main" id="{0A89A92F-9C45-88C2-1BBF-CEFCC632283F}"/>
                </a:ext>
              </a:extLst>
            </p:cNvPr>
            <p:cNvSpPr txBox="1"/>
            <p:nvPr/>
          </p:nvSpPr>
          <p:spPr>
            <a:xfrm>
              <a:off x="6889257" y="3810072"/>
              <a:ext cx="1080000" cy="80926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市场分析</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项目案例</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利润分析</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风险评估</a:t>
              </a:r>
              <a:endParaRPr kumimoji="0" lang="zh-CN" altLang="en-US" sz="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sp>
        <p:nvSpPr>
          <p:cNvPr id="6" name="işlîḍé">
            <a:extLst>
              <a:ext uri="{FF2B5EF4-FFF2-40B4-BE49-F238E27FC236}">
                <a16:creationId xmlns:a16="http://schemas.microsoft.com/office/drawing/2014/main" id="{ADD959CB-16EC-44F2-80C1-D314FE5985BE}"/>
              </a:ext>
            </a:extLst>
          </p:cNvPr>
          <p:cNvSpPr/>
          <p:nvPr/>
        </p:nvSpPr>
        <p:spPr>
          <a:xfrm>
            <a:off x="2923009" y="1011750"/>
            <a:ext cx="3305175" cy="438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中能鑫凯</a:t>
            </a:r>
            <a:endParaRPr kumimoji="1"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cxnSp>
        <p:nvCxnSpPr>
          <p:cNvPr id="9" name="íṧľidê">
            <a:extLst>
              <a:ext uri="{FF2B5EF4-FFF2-40B4-BE49-F238E27FC236}">
                <a16:creationId xmlns:a16="http://schemas.microsoft.com/office/drawing/2014/main" id="{FF38B733-87BB-C591-8D1D-AA882619186C}"/>
              </a:ext>
            </a:extLst>
          </p:cNvPr>
          <p:cNvCxnSpPr/>
          <p:nvPr/>
        </p:nvCxnSpPr>
        <p:spPr>
          <a:xfrm>
            <a:off x="3995936" y="1496166"/>
            <a:ext cx="1188000" cy="0"/>
          </a:xfrm>
          <a:prstGeom prst="line">
            <a:avLst/>
          </a:prstGeom>
          <a:ln w="57150">
            <a:solidFill>
              <a:srgbClr val="E44B4E"/>
            </a:solidFill>
          </a:ln>
        </p:spPr>
        <p:style>
          <a:lnRef idx="1">
            <a:schemeClr val="accent1"/>
          </a:lnRef>
          <a:fillRef idx="0">
            <a:schemeClr val="accent1"/>
          </a:fillRef>
          <a:effectRef idx="0">
            <a:schemeClr val="accent1"/>
          </a:effectRef>
          <a:fontRef idx="minor">
            <a:schemeClr val="tx1"/>
          </a:fontRef>
        </p:style>
      </p:cxnSp>
      <p:sp>
        <p:nvSpPr>
          <p:cNvPr id="10" name="Subtitle">
            <a:extLst>
              <a:ext uri="{FF2B5EF4-FFF2-40B4-BE49-F238E27FC236}">
                <a16:creationId xmlns:a16="http://schemas.microsoft.com/office/drawing/2014/main" id="{7EDE0A6B-968A-25CA-3B21-5DD59F666B7E}"/>
              </a:ext>
            </a:extLst>
          </p:cNvPr>
          <p:cNvSpPr/>
          <p:nvPr/>
        </p:nvSpPr>
        <p:spPr>
          <a:xfrm>
            <a:off x="1512000" y="1594348"/>
            <a:ext cx="6120680" cy="298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chorCtr="0">
            <a:normAutofit fontScale="925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核心理念：创新、务实、高效、共赢； 企业愿景：节能环保促进发展，科技创新改变生活。</a:t>
            </a:r>
            <a:endParaRPr kumimoji="1" lang="en-US" altLang="zh-CN"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2" name="任意多边形: 形状 11">
            <a:extLst>
              <a:ext uri="{FF2B5EF4-FFF2-40B4-BE49-F238E27FC236}">
                <a16:creationId xmlns:a16="http://schemas.microsoft.com/office/drawing/2014/main" id="{5F4B1460-FCEE-82D4-8DFE-6AC5AB3EE0A5}"/>
              </a:ext>
            </a:extLst>
          </p:cNvPr>
          <p:cNvSpPr/>
          <p:nvPr/>
        </p:nvSpPr>
        <p:spPr>
          <a:xfrm>
            <a:off x="0" y="4621117"/>
            <a:ext cx="9144000" cy="522383"/>
          </a:xfrm>
          <a:custGeom>
            <a:avLst/>
            <a:gdLst>
              <a:gd name="connsiteX0" fmla="*/ 0 w 12192000"/>
              <a:gd name="connsiteY0" fmla="*/ 0 h 696511"/>
              <a:gd name="connsiteX1" fmla="*/ 73551 w 12192000"/>
              <a:gd name="connsiteY1" fmla="*/ 15898 h 696511"/>
              <a:gd name="connsiteX2" fmla="*/ 6096001 w 12192000"/>
              <a:gd name="connsiteY2" fmla="*/ 478800 h 696511"/>
              <a:gd name="connsiteX3" fmla="*/ 12118453 w 12192000"/>
              <a:gd name="connsiteY3" fmla="*/ 15898 h 696511"/>
              <a:gd name="connsiteX4" fmla="*/ 12192000 w 12192000"/>
              <a:gd name="connsiteY4" fmla="*/ 1 h 696511"/>
              <a:gd name="connsiteX5" fmla="*/ 12192000 w 12192000"/>
              <a:gd name="connsiteY5" fmla="*/ 696511 h 696511"/>
              <a:gd name="connsiteX6" fmla="*/ 0 w 12192000"/>
              <a:gd name="connsiteY6" fmla="*/ 696511 h 6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96511">
                <a:moveTo>
                  <a:pt x="0" y="0"/>
                </a:moveTo>
                <a:lnTo>
                  <a:pt x="73551" y="15898"/>
                </a:lnTo>
                <a:cubicBezTo>
                  <a:pt x="1459734" y="297335"/>
                  <a:pt x="3641728" y="478800"/>
                  <a:pt x="6096001" y="478800"/>
                </a:cubicBezTo>
                <a:cubicBezTo>
                  <a:pt x="8550275" y="478800"/>
                  <a:pt x="10732270" y="297335"/>
                  <a:pt x="12118453" y="15898"/>
                </a:cubicBezTo>
                <a:lnTo>
                  <a:pt x="12192000" y="1"/>
                </a:lnTo>
                <a:lnTo>
                  <a:pt x="12192000" y="696511"/>
                </a:lnTo>
                <a:lnTo>
                  <a:pt x="0" y="696511"/>
                </a:lnTo>
                <a:close/>
              </a:path>
            </a:pathLst>
          </a:custGeom>
          <a:solidFill>
            <a:srgbClr val="0842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45732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íSľïḋé">
          <a:extLst>
            <a:ext uri="{FF2B5EF4-FFF2-40B4-BE49-F238E27FC236}">
              <a16:creationId xmlns:a16="http://schemas.microsoft.com/office/drawing/2014/main" id="{6D2CDA5B-493A-15E2-7607-34864200EE5B}"/>
            </a:ext>
          </a:extLst>
        </p:cNvPr>
        <p:cNvGrpSpPr/>
        <p:nvPr/>
      </p:nvGrpSpPr>
      <p:grpSpPr>
        <a:xfrm>
          <a:off x="0" y="0"/>
          <a:ext cx="0" cy="0"/>
          <a:chOff x="0" y="0"/>
          <a:chExt cx="0" cy="0"/>
        </a:xfrm>
      </p:grpSpPr>
      <p:sp>
        <p:nvSpPr>
          <p:cNvPr id="12" name="标题 1">
            <a:extLst>
              <a:ext uri="{FF2B5EF4-FFF2-40B4-BE49-F238E27FC236}">
                <a16:creationId xmlns:a16="http://schemas.microsoft.com/office/drawing/2014/main" id="{BD0BAECB-AB44-C535-51CA-8FBD4831ED19}"/>
              </a:ext>
            </a:extLst>
          </p:cNvPr>
          <p:cNvSpPr>
            <a:spLocks noGrp="1"/>
          </p:cNvSpPr>
          <p:nvPr>
            <p:ph type="title"/>
          </p:nvPr>
        </p:nvSpPr>
        <p:spPr/>
        <p:txBody>
          <a:bodyPr/>
          <a:lstStyle/>
          <a:p>
            <a:r>
              <a:rPr lang="zh-CN" altLang="en-US" i="0" u="none" dirty="0">
                <a:solidFill>
                  <a:schemeClr val="tx1"/>
                </a:solidFill>
                <a:sym typeface="+mn-ea"/>
              </a:rPr>
              <a:t>投资建设与运营行业背景：</a:t>
            </a:r>
            <a:r>
              <a:rPr lang="zh-CN" altLang="en-US" i="0" u="none" dirty="0">
                <a:solidFill>
                  <a:srgbClr val="FF0000"/>
                </a:solidFill>
                <a:sym typeface="+mn-ea"/>
              </a:rPr>
              <a:t>使命担当</a:t>
            </a:r>
            <a:r>
              <a:rPr lang="zh-CN" altLang="en-US" i="0" u="none" dirty="0">
                <a:solidFill>
                  <a:schemeClr val="tx1"/>
                </a:solidFill>
                <a:sym typeface="+mn-ea"/>
              </a:rPr>
              <a:t>与</a:t>
            </a:r>
            <a:r>
              <a:rPr lang="zh-CN" altLang="en-US" i="0" u="none" dirty="0">
                <a:solidFill>
                  <a:srgbClr val="FF0000"/>
                </a:solidFill>
                <a:sym typeface="+mn-ea"/>
              </a:rPr>
              <a:t>政策支持</a:t>
            </a:r>
            <a:endParaRPr lang="zh-CN" altLang="en-US" sz="2000" dirty="0"/>
          </a:p>
        </p:txBody>
      </p:sp>
      <p:sp>
        <p:nvSpPr>
          <p:cNvPr id="2" name="ïṥļîḋé">
            <a:extLst>
              <a:ext uri="{FF2B5EF4-FFF2-40B4-BE49-F238E27FC236}">
                <a16:creationId xmlns:a16="http://schemas.microsoft.com/office/drawing/2014/main" id="{B52D72DB-F383-08D8-3E1F-EF957587C1F3}"/>
              </a:ext>
            </a:extLst>
          </p:cNvPr>
          <p:cNvSpPr/>
          <p:nvPr/>
        </p:nvSpPr>
        <p:spPr>
          <a:xfrm>
            <a:off x="612000" y="1011750"/>
            <a:ext cx="7992448" cy="3816424"/>
          </a:xfrm>
          <a:custGeom>
            <a:avLst/>
            <a:gdLst>
              <a:gd name="connsiteX0" fmla="*/ 0 w 7992448"/>
              <a:gd name="connsiteY0" fmla="*/ 390420 h 3816424"/>
              <a:gd name="connsiteX1" fmla="*/ 390420 w 7992448"/>
              <a:gd name="connsiteY1" fmla="*/ 0 h 3816424"/>
              <a:gd name="connsiteX2" fmla="*/ 945159 w 7992448"/>
              <a:gd name="connsiteY2" fmla="*/ 0 h 3816424"/>
              <a:gd name="connsiteX3" fmla="*/ 1355666 w 7992448"/>
              <a:gd name="connsiteY3" fmla="*/ 0 h 3816424"/>
              <a:gd name="connsiteX4" fmla="*/ 1982521 w 7992448"/>
              <a:gd name="connsiteY4" fmla="*/ 0 h 3816424"/>
              <a:gd name="connsiteX5" fmla="*/ 2609376 w 7992448"/>
              <a:gd name="connsiteY5" fmla="*/ 0 h 3816424"/>
              <a:gd name="connsiteX6" fmla="*/ 3164115 w 7992448"/>
              <a:gd name="connsiteY6" fmla="*/ 0 h 3816424"/>
              <a:gd name="connsiteX7" fmla="*/ 3574622 w 7992448"/>
              <a:gd name="connsiteY7" fmla="*/ 0 h 3816424"/>
              <a:gd name="connsiteX8" fmla="*/ 4057245 w 7992448"/>
              <a:gd name="connsiteY8" fmla="*/ 0 h 3816424"/>
              <a:gd name="connsiteX9" fmla="*/ 4756217 w 7992448"/>
              <a:gd name="connsiteY9" fmla="*/ 0 h 3816424"/>
              <a:gd name="connsiteX10" fmla="*/ 5166723 w 7992448"/>
              <a:gd name="connsiteY10" fmla="*/ 0 h 3816424"/>
              <a:gd name="connsiteX11" fmla="*/ 5577230 w 7992448"/>
              <a:gd name="connsiteY11" fmla="*/ 0 h 3816424"/>
              <a:gd name="connsiteX12" fmla="*/ 6276202 w 7992448"/>
              <a:gd name="connsiteY12" fmla="*/ 0 h 3816424"/>
              <a:gd name="connsiteX13" fmla="*/ 6614592 w 7992448"/>
              <a:gd name="connsiteY13" fmla="*/ 0 h 3816424"/>
              <a:gd name="connsiteX14" fmla="*/ 7602028 w 7992448"/>
              <a:gd name="connsiteY14" fmla="*/ 0 h 3816424"/>
              <a:gd name="connsiteX15" fmla="*/ 7992448 w 7992448"/>
              <a:gd name="connsiteY15" fmla="*/ 390420 h 3816424"/>
              <a:gd name="connsiteX16" fmla="*/ 7992448 w 7992448"/>
              <a:gd name="connsiteY16" fmla="*/ 805283 h 3816424"/>
              <a:gd name="connsiteX17" fmla="*/ 7992448 w 7992448"/>
              <a:gd name="connsiteY17" fmla="*/ 1371925 h 3816424"/>
              <a:gd name="connsiteX18" fmla="*/ 7992448 w 7992448"/>
              <a:gd name="connsiteY18" fmla="*/ 1877856 h 3816424"/>
              <a:gd name="connsiteX19" fmla="*/ 7992448 w 7992448"/>
              <a:gd name="connsiteY19" fmla="*/ 2323075 h 3816424"/>
              <a:gd name="connsiteX20" fmla="*/ 7992448 w 7992448"/>
              <a:gd name="connsiteY20" fmla="*/ 2859362 h 3816424"/>
              <a:gd name="connsiteX21" fmla="*/ 7992448 w 7992448"/>
              <a:gd name="connsiteY21" fmla="*/ 3426004 h 3816424"/>
              <a:gd name="connsiteX22" fmla="*/ 7602028 w 7992448"/>
              <a:gd name="connsiteY22" fmla="*/ 3816424 h 3816424"/>
              <a:gd name="connsiteX23" fmla="*/ 7263637 w 7992448"/>
              <a:gd name="connsiteY23" fmla="*/ 3816424 h 3816424"/>
              <a:gd name="connsiteX24" fmla="*/ 6564666 w 7992448"/>
              <a:gd name="connsiteY24" fmla="*/ 3816424 h 3816424"/>
              <a:gd name="connsiteX25" fmla="*/ 6009927 w 7992448"/>
              <a:gd name="connsiteY25" fmla="*/ 3816424 h 3816424"/>
              <a:gd name="connsiteX26" fmla="*/ 5383072 w 7992448"/>
              <a:gd name="connsiteY26" fmla="*/ 3816424 h 3816424"/>
              <a:gd name="connsiteX27" fmla="*/ 4756217 w 7992448"/>
              <a:gd name="connsiteY27" fmla="*/ 3816424 h 3816424"/>
              <a:gd name="connsiteX28" fmla="*/ 4417826 w 7992448"/>
              <a:gd name="connsiteY28" fmla="*/ 3816424 h 3816424"/>
              <a:gd name="connsiteX29" fmla="*/ 3718854 w 7992448"/>
              <a:gd name="connsiteY29" fmla="*/ 3816424 h 3816424"/>
              <a:gd name="connsiteX30" fmla="*/ 3019883 w 7992448"/>
              <a:gd name="connsiteY30" fmla="*/ 3816424 h 3816424"/>
              <a:gd name="connsiteX31" fmla="*/ 2465144 w 7992448"/>
              <a:gd name="connsiteY31" fmla="*/ 3816424 h 3816424"/>
              <a:gd name="connsiteX32" fmla="*/ 1982521 w 7992448"/>
              <a:gd name="connsiteY32" fmla="*/ 3816424 h 3816424"/>
              <a:gd name="connsiteX33" fmla="*/ 1499898 w 7992448"/>
              <a:gd name="connsiteY33" fmla="*/ 3816424 h 3816424"/>
              <a:gd name="connsiteX34" fmla="*/ 1017275 w 7992448"/>
              <a:gd name="connsiteY34" fmla="*/ 3816424 h 3816424"/>
              <a:gd name="connsiteX35" fmla="*/ 390420 w 7992448"/>
              <a:gd name="connsiteY35" fmla="*/ 3816424 h 3816424"/>
              <a:gd name="connsiteX36" fmla="*/ 0 w 7992448"/>
              <a:gd name="connsiteY36" fmla="*/ 3426004 h 3816424"/>
              <a:gd name="connsiteX37" fmla="*/ 0 w 7992448"/>
              <a:gd name="connsiteY37" fmla="*/ 2889717 h 3816424"/>
              <a:gd name="connsiteX38" fmla="*/ 0 w 7992448"/>
              <a:gd name="connsiteY38" fmla="*/ 2323075 h 3816424"/>
              <a:gd name="connsiteX39" fmla="*/ 0 w 7992448"/>
              <a:gd name="connsiteY39" fmla="*/ 1877856 h 3816424"/>
              <a:gd name="connsiteX40" fmla="*/ 0 w 7992448"/>
              <a:gd name="connsiteY40" fmla="*/ 1341570 h 3816424"/>
              <a:gd name="connsiteX41" fmla="*/ 0 w 7992448"/>
              <a:gd name="connsiteY41" fmla="*/ 865995 h 3816424"/>
              <a:gd name="connsiteX42" fmla="*/ 0 w 7992448"/>
              <a:gd name="connsiteY42" fmla="*/ 390420 h 381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992448" h="3816424" fill="none" extrusionOk="0">
                <a:moveTo>
                  <a:pt x="0" y="390420"/>
                </a:moveTo>
                <a:cubicBezTo>
                  <a:pt x="-10346" y="161848"/>
                  <a:pt x="146348" y="30772"/>
                  <a:pt x="390420" y="0"/>
                </a:cubicBezTo>
                <a:cubicBezTo>
                  <a:pt x="541253" y="-20485"/>
                  <a:pt x="821579" y="52069"/>
                  <a:pt x="945159" y="0"/>
                </a:cubicBezTo>
                <a:cubicBezTo>
                  <a:pt x="1068739" y="-52069"/>
                  <a:pt x="1175922" y="44223"/>
                  <a:pt x="1355666" y="0"/>
                </a:cubicBezTo>
                <a:cubicBezTo>
                  <a:pt x="1535410" y="-44223"/>
                  <a:pt x="1785490" y="8524"/>
                  <a:pt x="1982521" y="0"/>
                </a:cubicBezTo>
                <a:cubicBezTo>
                  <a:pt x="2179553" y="-8524"/>
                  <a:pt x="2480665" y="20113"/>
                  <a:pt x="2609376" y="0"/>
                </a:cubicBezTo>
                <a:cubicBezTo>
                  <a:pt x="2738087" y="-20113"/>
                  <a:pt x="3032326" y="8155"/>
                  <a:pt x="3164115" y="0"/>
                </a:cubicBezTo>
                <a:cubicBezTo>
                  <a:pt x="3295904" y="-8155"/>
                  <a:pt x="3393720" y="31597"/>
                  <a:pt x="3574622" y="0"/>
                </a:cubicBezTo>
                <a:cubicBezTo>
                  <a:pt x="3755524" y="-31597"/>
                  <a:pt x="3818950" y="37343"/>
                  <a:pt x="4057245" y="0"/>
                </a:cubicBezTo>
                <a:cubicBezTo>
                  <a:pt x="4295540" y="-37343"/>
                  <a:pt x="4581671" y="69595"/>
                  <a:pt x="4756217" y="0"/>
                </a:cubicBezTo>
                <a:cubicBezTo>
                  <a:pt x="4930763" y="-69595"/>
                  <a:pt x="5074090" y="28013"/>
                  <a:pt x="5166723" y="0"/>
                </a:cubicBezTo>
                <a:cubicBezTo>
                  <a:pt x="5259356" y="-28013"/>
                  <a:pt x="5446655" y="22061"/>
                  <a:pt x="5577230" y="0"/>
                </a:cubicBezTo>
                <a:cubicBezTo>
                  <a:pt x="5707805" y="-22061"/>
                  <a:pt x="5996148" y="30827"/>
                  <a:pt x="6276202" y="0"/>
                </a:cubicBezTo>
                <a:cubicBezTo>
                  <a:pt x="6556256" y="-30827"/>
                  <a:pt x="6476908" y="4930"/>
                  <a:pt x="6614592" y="0"/>
                </a:cubicBezTo>
                <a:cubicBezTo>
                  <a:pt x="6752276" y="-4930"/>
                  <a:pt x="7299289" y="59975"/>
                  <a:pt x="7602028" y="0"/>
                </a:cubicBezTo>
                <a:cubicBezTo>
                  <a:pt x="7824467" y="-49365"/>
                  <a:pt x="7986059" y="202001"/>
                  <a:pt x="7992448" y="390420"/>
                </a:cubicBezTo>
                <a:cubicBezTo>
                  <a:pt x="8010512" y="489865"/>
                  <a:pt x="7953926" y="680148"/>
                  <a:pt x="7992448" y="805283"/>
                </a:cubicBezTo>
                <a:cubicBezTo>
                  <a:pt x="8030970" y="930418"/>
                  <a:pt x="7949207" y="1158060"/>
                  <a:pt x="7992448" y="1371925"/>
                </a:cubicBezTo>
                <a:cubicBezTo>
                  <a:pt x="8035689" y="1585790"/>
                  <a:pt x="7957922" y="1680411"/>
                  <a:pt x="7992448" y="1877856"/>
                </a:cubicBezTo>
                <a:cubicBezTo>
                  <a:pt x="8026974" y="2075301"/>
                  <a:pt x="7962789" y="2212991"/>
                  <a:pt x="7992448" y="2323075"/>
                </a:cubicBezTo>
                <a:cubicBezTo>
                  <a:pt x="8022107" y="2433159"/>
                  <a:pt x="7936183" y="2727216"/>
                  <a:pt x="7992448" y="2859362"/>
                </a:cubicBezTo>
                <a:cubicBezTo>
                  <a:pt x="8048713" y="2991508"/>
                  <a:pt x="7947446" y="3195545"/>
                  <a:pt x="7992448" y="3426004"/>
                </a:cubicBezTo>
                <a:cubicBezTo>
                  <a:pt x="8032481" y="3654487"/>
                  <a:pt x="7865928" y="3858571"/>
                  <a:pt x="7602028" y="3816424"/>
                </a:cubicBezTo>
                <a:cubicBezTo>
                  <a:pt x="7491405" y="3832992"/>
                  <a:pt x="7358232" y="3777543"/>
                  <a:pt x="7263637" y="3816424"/>
                </a:cubicBezTo>
                <a:cubicBezTo>
                  <a:pt x="7169042" y="3855305"/>
                  <a:pt x="6885046" y="3742534"/>
                  <a:pt x="6564666" y="3816424"/>
                </a:cubicBezTo>
                <a:cubicBezTo>
                  <a:pt x="6244286" y="3890314"/>
                  <a:pt x="6144102" y="3784001"/>
                  <a:pt x="6009927" y="3816424"/>
                </a:cubicBezTo>
                <a:cubicBezTo>
                  <a:pt x="5875752" y="3848847"/>
                  <a:pt x="5586012" y="3790487"/>
                  <a:pt x="5383072" y="3816424"/>
                </a:cubicBezTo>
                <a:cubicBezTo>
                  <a:pt x="5180132" y="3842361"/>
                  <a:pt x="4952674" y="3768173"/>
                  <a:pt x="4756217" y="3816424"/>
                </a:cubicBezTo>
                <a:cubicBezTo>
                  <a:pt x="4559760" y="3864675"/>
                  <a:pt x="4521624" y="3779174"/>
                  <a:pt x="4417826" y="3816424"/>
                </a:cubicBezTo>
                <a:cubicBezTo>
                  <a:pt x="4314028" y="3853674"/>
                  <a:pt x="4024842" y="3807091"/>
                  <a:pt x="3718854" y="3816424"/>
                </a:cubicBezTo>
                <a:cubicBezTo>
                  <a:pt x="3412866" y="3825757"/>
                  <a:pt x="3280992" y="3759258"/>
                  <a:pt x="3019883" y="3816424"/>
                </a:cubicBezTo>
                <a:cubicBezTo>
                  <a:pt x="2758774" y="3873590"/>
                  <a:pt x="2706157" y="3764953"/>
                  <a:pt x="2465144" y="3816424"/>
                </a:cubicBezTo>
                <a:cubicBezTo>
                  <a:pt x="2224131" y="3867895"/>
                  <a:pt x="2192837" y="3762439"/>
                  <a:pt x="1982521" y="3816424"/>
                </a:cubicBezTo>
                <a:cubicBezTo>
                  <a:pt x="1772205" y="3870409"/>
                  <a:pt x="1597139" y="3808292"/>
                  <a:pt x="1499898" y="3816424"/>
                </a:cubicBezTo>
                <a:cubicBezTo>
                  <a:pt x="1402657" y="3824556"/>
                  <a:pt x="1212195" y="3762249"/>
                  <a:pt x="1017275" y="3816424"/>
                </a:cubicBezTo>
                <a:cubicBezTo>
                  <a:pt x="822355" y="3870599"/>
                  <a:pt x="575863" y="3771763"/>
                  <a:pt x="390420" y="3816424"/>
                </a:cubicBezTo>
                <a:cubicBezTo>
                  <a:pt x="228433" y="3845552"/>
                  <a:pt x="3865" y="3626545"/>
                  <a:pt x="0" y="3426004"/>
                </a:cubicBezTo>
                <a:cubicBezTo>
                  <a:pt x="-34214" y="3225578"/>
                  <a:pt x="27383" y="3117608"/>
                  <a:pt x="0" y="2889717"/>
                </a:cubicBezTo>
                <a:cubicBezTo>
                  <a:pt x="-27383" y="2661826"/>
                  <a:pt x="35282" y="2506472"/>
                  <a:pt x="0" y="2323075"/>
                </a:cubicBezTo>
                <a:cubicBezTo>
                  <a:pt x="-35282" y="2139678"/>
                  <a:pt x="30975" y="2052769"/>
                  <a:pt x="0" y="1877856"/>
                </a:cubicBezTo>
                <a:cubicBezTo>
                  <a:pt x="-30975" y="1702943"/>
                  <a:pt x="6362" y="1500333"/>
                  <a:pt x="0" y="1341570"/>
                </a:cubicBezTo>
                <a:cubicBezTo>
                  <a:pt x="-6362" y="1182807"/>
                  <a:pt x="2924" y="1049558"/>
                  <a:pt x="0" y="865995"/>
                </a:cubicBezTo>
                <a:cubicBezTo>
                  <a:pt x="-2924" y="682432"/>
                  <a:pt x="38983" y="601007"/>
                  <a:pt x="0" y="390420"/>
                </a:cubicBezTo>
                <a:close/>
              </a:path>
              <a:path w="7992448" h="3816424" stroke="0" extrusionOk="0">
                <a:moveTo>
                  <a:pt x="0" y="390420"/>
                </a:moveTo>
                <a:cubicBezTo>
                  <a:pt x="13767" y="180233"/>
                  <a:pt x="191472" y="-16076"/>
                  <a:pt x="390420" y="0"/>
                </a:cubicBezTo>
                <a:cubicBezTo>
                  <a:pt x="567374" y="-13517"/>
                  <a:pt x="885461" y="40801"/>
                  <a:pt x="1017275" y="0"/>
                </a:cubicBezTo>
                <a:cubicBezTo>
                  <a:pt x="1149090" y="-40801"/>
                  <a:pt x="1409326" y="71759"/>
                  <a:pt x="1716246" y="0"/>
                </a:cubicBezTo>
                <a:cubicBezTo>
                  <a:pt x="2023166" y="-71759"/>
                  <a:pt x="1980056" y="37713"/>
                  <a:pt x="2198869" y="0"/>
                </a:cubicBezTo>
                <a:cubicBezTo>
                  <a:pt x="2417682" y="-37713"/>
                  <a:pt x="2512380" y="33861"/>
                  <a:pt x="2609376" y="0"/>
                </a:cubicBezTo>
                <a:cubicBezTo>
                  <a:pt x="2706372" y="-33861"/>
                  <a:pt x="2815187" y="16048"/>
                  <a:pt x="2947767" y="0"/>
                </a:cubicBezTo>
                <a:cubicBezTo>
                  <a:pt x="3080347" y="-16048"/>
                  <a:pt x="3259067" y="37543"/>
                  <a:pt x="3358274" y="0"/>
                </a:cubicBezTo>
                <a:cubicBezTo>
                  <a:pt x="3457481" y="-37543"/>
                  <a:pt x="3809170" y="54972"/>
                  <a:pt x="4057245" y="0"/>
                </a:cubicBezTo>
                <a:cubicBezTo>
                  <a:pt x="4305320" y="-54972"/>
                  <a:pt x="4229489" y="11870"/>
                  <a:pt x="4395636" y="0"/>
                </a:cubicBezTo>
                <a:cubicBezTo>
                  <a:pt x="4561783" y="-11870"/>
                  <a:pt x="4613287" y="32351"/>
                  <a:pt x="4734027" y="0"/>
                </a:cubicBezTo>
                <a:cubicBezTo>
                  <a:pt x="4854767" y="-32351"/>
                  <a:pt x="5098167" y="15864"/>
                  <a:pt x="5288766" y="0"/>
                </a:cubicBezTo>
                <a:cubicBezTo>
                  <a:pt x="5479365" y="-15864"/>
                  <a:pt x="5705047" y="23771"/>
                  <a:pt x="5843505" y="0"/>
                </a:cubicBezTo>
                <a:cubicBezTo>
                  <a:pt x="5981963" y="-23771"/>
                  <a:pt x="6133614" y="20423"/>
                  <a:pt x="6326128" y="0"/>
                </a:cubicBezTo>
                <a:cubicBezTo>
                  <a:pt x="6518642" y="-20423"/>
                  <a:pt x="6608510" y="9254"/>
                  <a:pt x="6736635" y="0"/>
                </a:cubicBezTo>
                <a:cubicBezTo>
                  <a:pt x="6864760" y="-9254"/>
                  <a:pt x="7411288" y="84153"/>
                  <a:pt x="7602028" y="0"/>
                </a:cubicBezTo>
                <a:cubicBezTo>
                  <a:pt x="7871145" y="29432"/>
                  <a:pt x="8053075" y="159474"/>
                  <a:pt x="7992448" y="390420"/>
                </a:cubicBezTo>
                <a:cubicBezTo>
                  <a:pt x="8003313" y="672978"/>
                  <a:pt x="7982712" y="739632"/>
                  <a:pt x="7992448" y="957062"/>
                </a:cubicBezTo>
                <a:cubicBezTo>
                  <a:pt x="8002184" y="1174492"/>
                  <a:pt x="7992313" y="1267523"/>
                  <a:pt x="7992448" y="1402281"/>
                </a:cubicBezTo>
                <a:cubicBezTo>
                  <a:pt x="7992583" y="1537039"/>
                  <a:pt x="7981528" y="1754060"/>
                  <a:pt x="7992448" y="1938568"/>
                </a:cubicBezTo>
                <a:cubicBezTo>
                  <a:pt x="8003368" y="2123076"/>
                  <a:pt x="7962741" y="2326410"/>
                  <a:pt x="7992448" y="2474854"/>
                </a:cubicBezTo>
                <a:cubicBezTo>
                  <a:pt x="8022155" y="2623298"/>
                  <a:pt x="7968676" y="2765745"/>
                  <a:pt x="7992448" y="2889717"/>
                </a:cubicBezTo>
                <a:cubicBezTo>
                  <a:pt x="8016220" y="3013689"/>
                  <a:pt x="7954785" y="3208452"/>
                  <a:pt x="7992448" y="3426004"/>
                </a:cubicBezTo>
                <a:cubicBezTo>
                  <a:pt x="8040653" y="3602937"/>
                  <a:pt x="7762676" y="3794111"/>
                  <a:pt x="7602028" y="3816424"/>
                </a:cubicBezTo>
                <a:cubicBezTo>
                  <a:pt x="7477462" y="3829779"/>
                  <a:pt x="7396229" y="3796647"/>
                  <a:pt x="7263637" y="3816424"/>
                </a:cubicBezTo>
                <a:cubicBezTo>
                  <a:pt x="7131045" y="3836201"/>
                  <a:pt x="7071326" y="3782212"/>
                  <a:pt x="6925246" y="3816424"/>
                </a:cubicBezTo>
                <a:cubicBezTo>
                  <a:pt x="6779166" y="3850636"/>
                  <a:pt x="6592770" y="3805267"/>
                  <a:pt x="6442623" y="3816424"/>
                </a:cubicBezTo>
                <a:cubicBezTo>
                  <a:pt x="6292476" y="3827581"/>
                  <a:pt x="5996613" y="3781328"/>
                  <a:pt x="5743652" y="3816424"/>
                </a:cubicBezTo>
                <a:cubicBezTo>
                  <a:pt x="5490691" y="3851520"/>
                  <a:pt x="5362350" y="3788340"/>
                  <a:pt x="5044681" y="3816424"/>
                </a:cubicBezTo>
                <a:cubicBezTo>
                  <a:pt x="4727012" y="3844508"/>
                  <a:pt x="4631589" y="3775567"/>
                  <a:pt x="4417826" y="3816424"/>
                </a:cubicBezTo>
                <a:cubicBezTo>
                  <a:pt x="4204064" y="3857281"/>
                  <a:pt x="4042255" y="3803166"/>
                  <a:pt x="3718854" y="3816424"/>
                </a:cubicBezTo>
                <a:cubicBezTo>
                  <a:pt x="3395453" y="3829682"/>
                  <a:pt x="3290064" y="3754749"/>
                  <a:pt x="3164115" y="3816424"/>
                </a:cubicBezTo>
                <a:cubicBezTo>
                  <a:pt x="3038166" y="3878099"/>
                  <a:pt x="2895169" y="3809798"/>
                  <a:pt x="2681492" y="3816424"/>
                </a:cubicBezTo>
                <a:cubicBezTo>
                  <a:pt x="2467815" y="3823050"/>
                  <a:pt x="2348739" y="3789023"/>
                  <a:pt x="2054637" y="3816424"/>
                </a:cubicBezTo>
                <a:cubicBezTo>
                  <a:pt x="1760536" y="3843825"/>
                  <a:pt x="1844721" y="3781785"/>
                  <a:pt x="1716246" y="3816424"/>
                </a:cubicBezTo>
                <a:cubicBezTo>
                  <a:pt x="1587771" y="3851063"/>
                  <a:pt x="1440490" y="3802196"/>
                  <a:pt x="1305739" y="3816424"/>
                </a:cubicBezTo>
                <a:cubicBezTo>
                  <a:pt x="1170988" y="3830652"/>
                  <a:pt x="706242" y="3762896"/>
                  <a:pt x="390420" y="3816424"/>
                </a:cubicBezTo>
                <a:cubicBezTo>
                  <a:pt x="172076" y="3837951"/>
                  <a:pt x="22506" y="3589077"/>
                  <a:pt x="0" y="3426004"/>
                </a:cubicBezTo>
                <a:cubicBezTo>
                  <a:pt x="-47079" y="3288321"/>
                  <a:pt x="48742" y="3203322"/>
                  <a:pt x="0" y="3011141"/>
                </a:cubicBezTo>
                <a:cubicBezTo>
                  <a:pt x="-48742" y="2818960"/>
                  <a:pt x="19611" y="2739020"/>
                  <a:pt x="0" y="2474854"/>
                </a:cubicBezTo>
                <a:cubicBezTo>
                  <a:pt x="-19611" y="2210688"/>
                  <a:pt x="29789" y="2061311"/>
                  <a:pt x="0" y="1938568"/>
                </a:cubicBezTo>
                <a:cubicBezTo>
                  <a:pt x="-29789" y="1815825"/>
                  <a:pt x="26273" y="1679694"/>
                  <a:pt x="0" y="1462993"/>
                </a:cubicBezTo>
                <a:cubicBezTo>
                  <a:pt x="-26273" y="1246293"/>
                  <a:pt x="11510" y="1250068"/>
                  <a:pt x="0" y="1048130"/>
                </a:cubicBezTo>
                <a:cubicBezTo>
                  <a:pt x="-11510" y="846192"/>
                  <a:pt x="49121" y="575923"/>
                  <a:pt x="0" y="390420"/>
                </a:cubicBezTo>
                <a:close/>
              </a:path>
            </a:pathLst>
          </a:custGeom>
          <a:solidFill>
            <a:srgbClr val="FFAC4B">
              <a:alpha val="24000"/>
            </a:srgbClr>
          </a:solidFill>
          <a:ln w="12700" cap="rnd" cmpd="sng" algn="ctr">
            <a:solidFill>
              <a:srgbClr val="0000FF"/>
            </a:solidFill>
            <a:prstDash val="solid"/>
            <a:round/>
            <a:headEnd/>
            <a:tailEnd/>
            <a:extLst>
              <a:ext uri="{C807C97D-BFC1-408E-A445-0C87EB9F89A2}">
                <ask:lineSketchStyleProps xmlns:ask="http://schemas.microsoft.com/office/drawing/2018/sketchyshapes" sd="134346630">
                  <a:prstGeom prst="roundRect">
                    <a:avLst>
                      <a:gd name="adj" fmla="val 10230"/>
                    </a:avLst>
                  </a:prstGeom>
                  <ask:type>
                    <ask:lineSketchScribbl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rmAutofit fontScale="92500" lnSpcReduction="10000"/>
          </a:bodyPr>
          <a:lstStyle/>
          <a:p>
            <a:pPr marL="0" marR="0" lvl="0" indent="0" algn="just" defTabSz="913765" rtl="0" eaLnBrk="1" fontAlgn="auto" latinLnBrk="0" hangingPunct="1">
              <a:lnSpc>
                <a:spcPct val="130000"/>
              </a:lnSpc>
              <a:spcBef>
                <a:spcPts val="0"/>
              </a:spcBef>
              <a:spcAft>
                <a:spcPts val="0"/>
              </a:spcAft>
              <a:buClrTx/>
              <a:buSzTx/>
              <a:buFontTx/>
              <a:buNone/>
              <a:tabLst/>
              <a:defRPr/>
            </a:pPr>
            <a:r>
              <a:rPr kumimoji="1" lang="en-US" altLang="zh-CN"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1</a:t>
            </a:r>
            <a:r>
              <a:rPr lang="en-US" altLang="zh-CN" sz="1100" spc="15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kumimoji="1" lang="en-US" altLang="zh-CN"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2030</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年前实现</a:t>
            </a:r>
            <a:r>
              <a:rPr kumimoji="1" lang="zh-CN" altLang="en-US" sz="1100" b="1" i="0" u="none" strike="noStrike" kern="1200" cap="none" spc="15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碳达峰</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a:t>
            </a:r>
            <a:r>
              <a:rPr kumimoji="1" lang="en-US" altLang="zh-CN"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2060</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年前实现</a:t>
            </a:r>
            <a:r>
              <a:rPr kumimoji="1" lang="zh-CN" altLang="en-US" sz="1100" b="1" i="0" u="none" strike="noStrike" kern="1200" cap="none" spc="15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碳中和</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是以习近平同志为核心的党中央统筹国内国际两个大局作出的</a:t>
            </a:r>
            <a:r>
              <a:rPr kumimoji="1" lang="zh-CN" altLang="en-US" sz="1100" b="1" i="0" u="none" strike="noStrike" kern="1200" cap="none" spc="15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重大战略决策</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，充分体现了我国的全球责任担当和坚定信心与决心。党的二十大报告再次强调，实现碳达峰碳中和是一场广泛而深刻的经济社会系统性变革，明确指出要“</a:t>
            </a:r>
            <a:r>
              <a:rPr kumimoji="1" lang="zh-CN" altLang="en-US" sz="1100" b="1"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立足我国能源资源禀赋，坚持先立后破，有计划分步骤实施碳达峰行动</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”，并从</a:t>
            </a:r>
            <a:r>
              <a:rPr kumimoji="1" lang="zh-CN" altLang="en-US" sz="1100" b="0" i="0" u="none" strike="noStrike" kern="1200" cap="none" spc="150" normalizeH="0" baseline="0" noProof="0" dirty="0">
                <a:ln>
                  <a:noFill/>
                </a:ln>
                <a:solidFill>
                  <a:srgbClr val="000000"/>
                </a:solidFill>
                <a:effectLst/>
                <a:highlight>
                  <a:srgbClr val="FFFF00"/>
                </a:highlight>
                <a:uLnTx/>
                <a:uFillTx/>
                <a:latin typeface="微软雅黑" panose="020B0503020204020204" charset="-122"/>
                <a:ea typeface="微软雅黑" panose="020B0503020204020204" charset="-122"/>
                <a:cs typeface="微软雅黑" panose="020B0503020204020204" charset="-122"/>
                <a:sym typeface="+mn-ea"/>
              </a:rPr>
              <a:t>发展方式转型</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a:t>
            </a:r>
            <a:r>
              <a:rPr kumimoji="1" lang="zh-CN" altLang="en-US" sz="1100" b="0" i="0" u="none" strike="noStrike" kern="1200" cap="none" spc="150" normalizeH="0" baseline="0" noProof="0" dirty="0">
                <a:ln>
                  <a:noFill/>
                </a:ln>
                <a:solidFill>
                  <a:srgbClr val="000000"/>
                </a:solidFill>
                <a:effectLst/>
                <a:highlight>
                  <a:srgbClr val="FFFF00"/>
                </a:highlight>
                <a:uLnTx/>
                <a:uFillTx/>
                <a:latin typeface="微软雅黑" panose="020B0503020204020204" charset="-122"/>
                <a:ea typeface="微软雅黑" panose="020B0503020204020204" charset="-122"/>
                <a:cs typeface="微软雅黑" panose="020B0503020204020204" charset="-122"/>
                <a:sym typeface="+mn-ea"/>
              </a:rPr>
              <a:t>产业结构</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和</a:t>
            </a:r>
            <a:r>
              <a:rPr kumimoji="1" lang="zh-CN" altLang="en-US" sz="1100" b="0" i="0" u="none" strike="noStrike" kern="1200" cap="none" spc="150" normalizeH="0" baseline="0" noProof="0" dirty="0">
                <a:ln>
                  <a:noFill/>
                </a:ln>
                <a:solidFill>
                  <a:srgbClr val="000000"/>
                </a:solidFill>
                <a:effectLst/>
                <a:highlight>
                  <a:srgbClr val="FFFF00"/>
                </a:highlight>
                <a:uLnTx/>
                <a:uFillTx/>
                <a:latin typeface="微软雅黑" panose="020B0503020204020204" charset="-122"/>
                <a:ea typeface="微软雅黑" panose="020B0503020204020204" charset="-122"/>
                <a:cs typeface="微软雅黑" panose="020B0503020204020204" charset="-122"/>
                <a:sym typeface="+mn-ea"/>
              </a:rPr>
              <a:t>能源结构调整优化</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等方面对“双碳”工作进行全面部署，明确了基本原则、前进方向和工作思路，同时国家能源局及各省市分别出台了</a:t>
            </a:r>
            <a:r>
              <a:rPr kumimoji="1" lang="en-US" altLang="zh-CN"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加快推进清洁能源建设实施方案</a:t>
            </a:r>
            <a:r>
              <a:rPr kumimoji="1" lang="en-US" altLang="zh-CN"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推出了一系列政策和措施，给双碳达标提供了有力保障。国家使命就是我们企业必须履行的使命。为此，北京中能鑫凯集团有责任、有信心、有决心、有实力助力国家使命早日履行，这也是北京中能鑫凯集团的使命担当。 </a:t>
            </a:r>
            <a:endPar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3765" rtl="0" eaLnBrk="1" fontAlgn="auto" latinLnBrk="0" hangingPunct="1">
              <a:lnSpc>
                <a:spcPct val="130000"/>
              </a:lnSpc>
              <a:spcBef>
                <a:spcPts val="0"/>
              </a:spcBef>
              <a:spcAft>
                <a:spcPts val="0"/>
              </a:spcAft>
              <a:buClrTx/>
              <a:buSzTx/>
              <a:buFontTx/>
              <a:buNone/>
              <a:tabLst/>
              <a:defRPr/>
            </a:pPr>
            <a:endPar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3765" rtl="0" eaLnBrk="1" fontAlgn="auto" latinLnBrk="0" hangingPunct="1">
              <a:lnSpc>
                <a:spcPct val="130000"/>
              </a:lnSpc>
              <a:spcBef>
                <a:spcPts val="0"/>
              </a:spcBef>
              <a:spcAft>
                <a:spcPts val="0"/>
              </a:spcAft>
              <a:buClrTx/>
              <a:buSzTx/>
              <a:buFontTx/>
              <a:buNone/>
              <a:tabLst/>
              <a:defRPr/>
            </a:pPr>
            <a:r>
              <a:rPr kumimoji="1" lang="en-US" altLang="zh-CN"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2.</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为贯彻落实党中央、国务院关于推进碳达峰碳中和的重大决策部署，推动如期实现碳达峰碳中和目标，</a:t>
            </a:r>
            <a:r>
              <a:rPr kumimoji="1" lang="zh-CN" altLang="en-US" sz="1100" b="1" i="0" u="none" strike="noStrike" kern="1200" cap="none" spc="15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财政部</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印发</a:t>
            </a:r>
            <a:r>
              <a:rPr kumimoji="1" lang="en-US" altLang="zh-CN"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财政支持做好碳达峰碳中和工作的意见</a:t>
            </a:r>
            <a:r>
              <a:rPr kumimoji="1" lang="en-US" altLang="zh-CN"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。意见明确</a:t>
            </a:r>
            <a:r>
              <a:rPr kumimoji="1" lang="zh-CN" altLang="en-US" sz="1100" b="1" i="0" u="none" strike="noStrike" kern="1200" cap="none" spc="15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六个支持重点方向和领域</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，具体包括：</a:t>
            </a:r>
            <a:r>
              <a:rPr kumimoji="1" lang="zh-CN" altLang="en-US" sz="1100" b="1"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优化清洁能源支持政策</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a:t>
            </a:r>
            <a:r>
              <a:rPr kumimoji="1" lang="zh-CN" altLang="en-US" sz="1100" b="1"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大力支持可再生能源高比例应用</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a:t>
            </a:r>
            <a:r>
              <a:rPr kumimoji="1" lang="zh-CN" altLang="en-US" sz="1100" b="1"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推动构建新能源占比逐渐提高的新型电力系统</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a:t>
            </a:r>
            <a:r>
              <a:rPr kumimoji="1" lang="zh-CN" altLang="en-US" sz="1100" b="1"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支持光伏、风电、生物质能等可再生能源</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a:t>
            </a:r>
            <a:r>
              <a:rPr kumimoji="1" lang="zh-CN" altLang="en-US" sz="1100" b="1"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以及出力平稳的新能源替代化石能源；支持构建清洁低碳安全高效的能源体系，有序减量替代，推进煤炭消费转型升级；强化财政、税收、采购、投入对清洁能源支持政策。</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政策支持增强了北京中能鑫凯集团做好清洁能源投资建设和运营管理的信心和决心。</a:t>
            </a:r>
            <a:endPar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3765" rtl="0" eaLnBrk="1" fontAlgn="auto" latinLnBrk="0" hangingPunct="1">
              <a:lnSpc>
                <a:spcPct val="130000"/>
              </a:lnSpc>
              <a:spcBef>
                <a:spcPts val="0"/>
              </a:spcBef>
              <a:spcAft>
                <a:spcPts val="0"/>
              </a:spcAft>
              <a:buClrTx/>
              <a:buSzTx/>
              <a:buFontTx/>
              <a:buNone/>
              <a:tabLst/>
              <a:defRPr/>
            </a:pPr>
            <a:endPar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3765" rtl="0" eaLnBrk="1" fontAlgn="auto" latinLnBrk="0" hangingPunct="1">
              <a:lnSpc>
                <a:spcPct val="130000"/>
              </a:lnSpc>
              <a:spcBef>
                <a:spcPts val="0"/>
              </a:spcBef>
              <a:spcAft>
                <a:spcPts val="0"/>
              </a:spcAft>
              <a:buClrTx/>
              <a:buSzTx/>
              <a:buFontTx/>
              <a:buNone/>
              <a:tabLst/>
              <a:defRPr/>
            </a:pPr>
            <a:r>
              <a:rPr kumimoji="1" lang="en-US" altLang="zh-CN"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3</a:t>
            </a:r>
            <a:r>
              <a:rPr lang="en-US" altLang="zh-CN" sz="1100" spc="15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支持绿色发展是北京中能鑫凯集团履行社会责任的重要体现。北京中能鑫凯集团高度重视促进能源资源节约和生态特制定了</a:t>
            </a:r>
            <a:r>
              <a:rPr kumimoji="1" lang="en-US" altLang="zh-CN"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清洁能源建设实施方案</a:t>
            </a:r>
            <a:r>
              <a:rPr kumimoji="1" lang="en-US" altLang="zh-CN"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a:t>
            </a:r>
            <a:r>
              <a:rPr kumimoji="1" lang="en-US" altLang="zh-CN"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方案</a:t>
            </a:r>
            <a:r>
              <a:rPr kumimoji="1" lang="en-US" altLang="zh-CN"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坚持以党的二十大精神为指引，将实现碳达峰目标、愿景贯穿于清洁能源集中供热产业各领域和全过程，明确了重点任务和保障措施，坚持民生为重，以运行成本最低为原则确定适合不同地区的清洁供热技术路线。北京中能鑫凯集团始终</a:t>
            </a:r>
            <a:r>
              <a:rPr kumimoji="1" lang="zh-CN" altLang="en-US" sz="1100" b="1" i="0" u="none" strike="noStrike" kern="1200" cap="none" spc="15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忠实履行企业应有的职责</a:t>
            </a:r>
            <a:r>
              <a:rPr kumimoji="1" lang="zh-CN" altLang="en-US" sz="11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，力争高标准实现碳达峰碳中和目标。</a:t>
            </a:r>
            <a:endParaRPr kumimoji="1" lang="zh-CN" altLang="en-US" sz="11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endParaRPr>
          </a:p>
        </p:txBody>
      </p:sp>
    </p:spTree>
    <p:extLst>
      <p:ext uri="{BB962C8B-B14F-4D97-AF65-F5344CB8AC3E}">
        <p14:creationId xmlns:p14="http://schemas.microsoft.com/office/powerpoint/2010/main" val="1599644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íṥliḓè">
          <a:extLst>
            <a:ext uri="{FF2B5EF4-FFF2-40B4-BE49-F238E27FC236}">
              <a16:creationId xmlns:a16="http://schemas.microsoft.com/office/drawing/2014/main" id="{E0C640B0-253E-85E2-0ADE-073B17F2463A}"/>
            </a:ext>
          </a:extLst>
        </p:cNvPr>
        <p:cNvGrpSpPr/>
        <p:nvPr/>
      </p:nvGrpSpPr>
      <p:grpSpPr>
        <a:xfrm>
          <a:off x="0" y="0"/>
          <a:ext cx="0" cy="0"/>
          <a:chOff x="0" y="0"/>
          <a:chExt cx="0" cy="0"/>
        </a:xfrm>
      </p:grpSpPr>
      <p:sp>
        <p:nvSpPr>
          <p:cNvPr id="86" name="任意多边形 23">
            <a:extLst>
              <a:ext uri="{FF2B5EF4-FFF2-40B4-BE49-F238E27FC236}">
                <a16:creationId xmlns:a16="http://schemas.microsoft.com/office/drawing/2014/main" id="{D6939F41-66BC-93F7-4902-8D2BE568CC49}"/>
              </a:ext>
            </a:extLst>
          </p:cNvPr>
          <p:cNvSpPr/>
          <p:nvPr/>
        </p:nvSpPr>
        <p:spPr bwMode="auto">
          <a:xfrm>
            <a:off x="1192" y="4052885"/>
            <a:ext cx="1892923" cy="1090616"/>
          </a:xfrm>
          <a:custGeom>
            <a:avLst/>
            <a:gdLst>
              <a:gd name="T0" fmla="*/ 2545 w 2752"/>
              <a:gd name="T1" fmla="*/ 944 h 1585"/>
              <a:gd name="T2" fmla="*/ 1030 w 2752"/>
              <a:gd name="T3" fmla="*/ 944 h 1585"/>
              <a:gd name="T4" fmla="*/ 426 w 2752"/>
              <a:gd name="T5" fmla="*/ 327 h 1585"/>
              <a:gd name="T6" fmla="*/ 0 w 2752"/>
              <a:gd name="T7" fmla="*/ 134 h 1585"/>
              <a:gd name="T8" fmla="*/ 0 w 2752"/>
              <a:gd name="T9" fmla="*/ 1585 h 1585"/>
              <a:gd name="T10" fmla="*/ 2744 w 2752"/>
              <a:gd name="T11" fmla="*/ 1585 h 1585"/>
              <a:gd name="T12" fmla="*/ 2545 w 2752"/>
              <a:gd name="T13" fmla="*/ 944 h 1585"/>
            </a:gdLst>
            <a:ahLst/>
            <a:cxnLst>
              <a:cxn ang="0">
                <a:pos x="T0" y="T1"/>
              </a:cxn>
              <a:cxn ang="0">
                <a:pos x="T2" y="T3"/>
              </a:cxn>
              <a:cxn ang="0">
                <a:pos x="T4" y="T5"/>
              </a:cxn>
              <a:cxn ang="0">
                <a:pos x="T6" y="T7"/>
              </a:cxn>
              <a:cxn ang="0">
                <a:pos x="T8" y="T9"/>
              </a:cxn>
              <a:cxn ang="0">
                <a:pos x="T10" y="T11"/>
              </a:cxn>
              <a:cxn ang="0">
                <a:pos x="T12" y="T13"/>
              </a:cxn>
            </a:cxnLst>
            <a:rect l="0" t="0" r="r" b="b"/>
            <a:pathLst>
              <a:path w="2752" h="1585">
                <a:moveTo>
                  <a:pt x="2545" y="944"/>
                </a:moveTo>
                <a:cubicBezTo>
                  <a:pt x="2295" y="510"/>
                  <a:pt x="1551" y="716"/>
                  <a:pt x="1030" y="944"/>
                </a:cubicBezTo>
                <a:cubicBezTo>
                  <a:pt x="509" y="1172"/>
                  <a:pt x="648" y="748"/>
                  <a:pt x="426" y="327"/>
                </a:cubicBezTo>
                <a:cubicBezTo>
                  <a:pt x="253" y="0"/>
                  <a:pt x="73" y="81"/>
                  <a:pt x="0" y="134"/>
                </a:cubicBezTo>
                <a:cubicBezTo>
                  <a:pt x="0" y="1585"/>
                  <a:pt x="0" y="1585"/>
                  <a:pt x="0" y="1585"/>
                </a:cubicBezTo>
                <a:cubicBezTo>
                  <a:pt x="2744" y="1585"/>
                  <a:pt x="2744" y="1585"/>
                  <a:pt x="2744" y="1585"/>
                </a:cubicBezTo>
                <a:cubicBezTo>
                  <a:pt x="2319" y="1449"/>
                  <a:pt x="2752" y="1302"/>
                  <a:pt x="2545" y="944"/>
                </a:cubicBezTo>
                <a:close/>
              </a:path>
            </a:pathLst>
          </a:custGeom>
          <a:solidFill>
            <a:schemeClr val="accent1">
              <a:alpha val="8000"/>
            </a:schemeClr>
          </a:solidFill>
          <a:ln>
            <a:noFill/>
          </a:ln>
        </p:spPr>
        <p:txBody>
          <a:bodyPr vert="horz" wrap="square" lIns="68580" tIns="34290" rIns="68580" bIns="34290" numCol="1" anchor="t" anchorCtr="0" compatLnSpc="1">
            <a:prstTxWarp prst="textNoShape">
              <a:avLst/>
            </a:prstTxWarp>
          </a:bodyPr>
          <a:lstStyle/>
          <a:p>
            <a:endParaRPr lang="zh-CN" altLang="en-US" sz="1350"/>
          </a:p>
        </p:txBody>
      </p:sp>
      <p:sp>
        <p:nvSpPr>
          <p:cNvPr id="87" name="任意多边形: 形状 86">
            <a:extLst>
              <a:ext uri="{FF2B5EF4-FFF2-40B4-BE49-F238E27FC236}">
                <a16:creationId xmlns:a16="http://schemas.microsoft.com/office/drawing/2014/main" id="{53D327B6-ADAE-A543-EF51-40645357ADE9}"/>
              </a:ext>
            </a:extLst>
          </p:cNvPr>
          <p:cNvSpPr/>
          <p:nvPr/>
        </p:nvSpPr>
        <p:spPr>
          <a:xfrm rot="17100000">
            <a:off x="8367512" y="4059200"/>
            <a:ext cx="807330" cy="801728"/>
          </a:xfrm>
          <a:custGeom>
            <a:avLst/>
            <a:gdLst>
              <a:gd name="connsiteX0" fmla="*/ 1065505 w 1076440"/>
              <a:gd name="connsiteY0" fmla="*/ 429751 h 1068971"/>
              <a:gd name="connsiteX1" fmla="*/ 1076440 w 1076440"/>
              <a:gd name="connsiteY1" fmla="*/ 538220 h 1068971"/>
              <a:gd name="connsiteX2" fmla="*/ 918799 w 1076440"/>
              <a:gd name="connsiteY2" fmla="*/ 918800 h 1068971"/>
              <a:gd name="connsiteX3" fmla="*/ 867925 w 1076440"/>
              <a:gd name="connsiteY3" fmla="*/ 960774 h 1068971"/>
              <a:gd name="connsiteX4" fmla="*/ 464128 w 1076440"/>
              <a:gd name="connsiteY4" fmla="*/ 1068971 h 1068971"/>
              <a:gd name="connsiteX5" fmla="*/ 429750 w 1076440"/>
              <a:gd name="connsiteY5" fmla="*/ 1065505 h 1068971"/>
              <a:gd name="connsiteX6" fmla="*/ 0 w 1076440"/>
              <a:gd name="connsiteY6" fmla="*/ 538220 h 1068971"/>
              <a:gd name="connsiteX7" fmla="*/ 538220 w 1076440"/>
              <a:gd name="connsiteY7" fmla="*/ 0 h 1068971"/>
              <a:gd name="connsiteX8" fmla="*/ 1065505 w 1076440"/>
              <a:gd name="connsiteY8" fmla="*/ 429751 h 106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440" h="1068971">
                <a:moveTo>
                  <a:pt x="1065505" y="429751"/>
                </a:moveTo>
                <a:cubicBezTo>
                  <a:pt x="1072675" y="464787"/>
                  <a:pt x="1076440" y="501064"/>
                  <a:pt x="1076440" y="538220"/>
                </a:cubicBezTo>
                <a:cubicBezTo>
                  <a:pt x="1076440" y="686846"/>
                  <a:pt x="1016198" y="821400"/>
                  <a:pt x="918799" y="918800"/>
                </a:cubicBezTo>
                <a:lnTo>
                  <a:pt x="867925" y="960774"/>
                </a:lnTo>
                <a:lnTo>
                  <a:pt x="464128" y="1068971"/>
                </a:lnTo>
                <a:lnTo>
                  <a:pt x="429750" y="1065505"/>
                </a:lnTo>
                <a:cubicBezTo>
                  <a:pt x="184492" y="1015318"/>
                  <a:pt x="0" y="798315"/>
                  <a:pt x="0" y="538220"/>
                </a:cubicBezTo>
                <a:cubicBezTo>
                  <a:pt x="0" y="240969"/>
                  <a:pt x="240969" y="0"/>
                  <a:pt x="538220" y="0"/>
                </a:cubicBezTo>
                <a:cubicBezTo>
                  <a:pt x="798314" y="0"/>
                  <a:pt x="1015319" y="184492"/>
                  <a:pt x="1065505" y="429751"/>
                </a:cubicBezTo>
                <a:close/>
              </a:path>
            </a:pathLst>
          </a:custGeom>
          <a:solidFill>
            <a:schemeClr val="tx2">
              <a:alpha val="1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dirty="0"/>
          </a:p>
        </p:txBody>
      </p:sp>
      <p:sp>
        <p:nvSpPr>
          <p:cNvPr id="88" name="椭圆 87">
            <a:extLst>
              <a:ext uri="{FF2B5EF4-FFF2-40B4-BE49-F238E27FC236}">
                <a16:creationId xmlns:a16="http://schemas.microsoft.com/office/drawing/2014/main" id="{E253066F-CED0-A6E9-31EF-0A8C0D1C6935}"/>
              </a:ext>
            </a:extLst>
          </p:cNvPr>
          <p:cNvSpPr/>
          <p:nvPr/>
        </p:nvSpPr>
        <p:spPr>
          <a:xfrm rot="17100000">
            <a:off x="7523981" y="4716409"/>
            <a:ext cx="352705" cy="352705"/>
          </a:xfrm>
          <a:prstGeom prst="ellipse">
            <a:avLst/>
          </a:prstGeom>
          <a:solidFill>
            <a:schemeClr val="tx2">
              <a:alpha val="10000"/>
            </a:schemeClr>
          </a:solidFill>
          <a:ln>
            <a:noFill/>
          </a:ln>
        </p:spPr>
        <p:txBody>
          <a:bodyPr vert="horz" wrap="square" lIns="68580" tIns="34290" rIns="68580" bIns="34290" numCol="1" anchor="t" anchorCtr="0" compatLnSpc="1">
            <a:prstTxWarp prst="textNoShape">
              <a:avLst/>
            </a:prstTxWarp>
          </a:bodyPr>
          <a:lstStyle/>
          <a:p>
            <a:endParaRPr lang="zh-CN" altLang="en-US" sz="1350"/>
          </a:p>
        </p:txBody>
      </p:sp>
      <p:sp>
        <p:nvSpPr>
          <p:cNvPr id="59" name="标题 11">
            <a:extLst>
              <a:ext uri="{FF2B5EF4-FFF2-40B4-BE49-F238E27FC236}">
                <a16:creationId xmlns:a16="http://schemas.microsoft.com/office/drawing/2014/main" id="{366DBAE3-3ACE-3D42-774E-6462C682274B}"/>
              </a:ext>
            </a:extLst>
          </p:cNvPr>
          <p:cNvSpPr txBox="1">
            <a:spLocks/>
          </p:cNvSpPr>
          <p:nvPr/>
        </p:nvSpPr>
        <p:spPr>
          <a:xfrm>
            <a:off x="540072" y="129397"/>
            <a:ext cx="7776344" cy="498136"/>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ct val="0"/>
              </a:spcBef>
              <a:spcAft>
                <a:spcPts val="0"/>
              </a:spcAft>
              <a:buNone/>
              <a:tabLst/>
              <a:defRPr kumimoji="1" lang="ja-JP" altLang="en-US" sz="2000" b="1" i="1" u="sng" strike="noStrike" kern="1200" cap="none" spc="0" normalizeH="0" baseline="0" noProof="0">
                <a:ln>
                  <a:noFill/>
                </a:ln>
                <a:solidFill>
                  <a:srgbClr val="4C4948"/>
                </a:solidFill>
                <a:effectLst/>
                <a:uLnTx/>
                <a:uFillTx/>
                <a:latin typeface="微软雅黑" panose="020B0503020204020204" pitchFamily="34" charset="-122"/>
                <a:ea typeface="微软雅黑" panose="020B0503020204020204" pitchFamily="34" charset="-122"/>
                <a:cs typeface="Calibri" pitchFamily="34" charset="0"/>
              </a:defRPr>
            </a:lvl1pPr>
          </a:lstStyle>
          <a:p>
            <a:r>
              <a:rPr kumimoji="1"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itchFamily="34" charset="0"/>
              </a:rPr>
              <a:t>清洁综合能源发展应用趋势</a:t>
            </a:r>
            <a:endParaRPr kumimoji="1"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Calibri" pitchFamily="34" charset="0"/>
            </a:endParaRPr>
          </a:p>
        </p:txBody>
      </p:sp>
      <p:grpSp>
        <p:nvGrpSpPr>
          <p:cNvPr id="2" name="组合 1">
            <a:extLst>
              <a:ext uri="{FF2B5EF4-FFF2-40B4-BE49-F238E27FC236}">
                <a16:creationId xmlns:a16="http://schemas.microsoft.com/office/drawing/2014/main" id="{7834E5F2-5032-1E28-C1D1-574EC8C5BB74}"/>
              </a:ext>
            </a:extLst>
          </p:cNvPr>
          <p:cNvGrpSpPr/>
          <p:nvPr/>
        </p:nvGrpSpPr>
        <p:grpSpPr>
          <a:xfrm>
            <a:off x="495300" y="828000"/>
            <a:ext cx="8143875" cy="4083620"/>
            <a:chOff x="660400" y="1669759"/>
            <a:chExt cx="10858500" cy="5444826"/>
          </a:xfrm>
        </p:grpSpPr>
        <p:sp>
          <p:nvSpPr>
            <p:cNvPr id="4" name="Title">
              <a:extLst>
                <a:ext uri="{FF2B5EF4-FFF2-40B4-BE49-F238E27FC236}">
                  <a16:creationId xmlns:a16="http://schemas.microsoft.com/office/drawing/2014/main" id="{98657E55-43CC-7043-7DDF-04614E3A2D2E}"/>
                </a:ext>
              </a:extLst>
            </p:cNvPr>
            <p:cNvSpPr txBox="1">
              <a:spLocks/>
            </p:cNvSpPr>
            <p:nvPr/>
          </p:nvSpPr>
          <p:spPr>
            <a:xfrm>
              <a:off x="660400" y="1669759"/>
              <a:ext cx="10858500" cy="778391"/>
            </a:xfrm>
            <a:prstGeom prst="rect">
              <a:avLst/>
            </a:prstGeom>
            <a:noFill/>
            <a:ln>
              <a:noFill/>
            </a:ln>
          </p:spPr>
          <p:txBody>
            <a:bodyPr wrap="square" lIns="68580" tIns="34290" rIns="68580" bIns="34290" anchor="t" anchorCtr="1">
              <a:normAutofit fontScale="85000" lnSpcReduction="10000"/>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清洁综合能源是能源行业低碳转型的关键抓手。日前，</a:t>
              </a:r>
              <a:r>
                <a:rPr kumimoji="0" lang="zh-CN" altLang="en-US" sz="14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charset="-122"/>
                </a:rPr>
                <a:t>各省市相继出台碳达峰实施方案</a:t>
              </a: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，“清洁综合能源应用”更是重中之重，表明了“清洁综合能源应用”在碳达峰这一战略目标中占有不可或缺的地位。</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其未来应用趋势如下：</a:t>
              </a:r>
            </a:p>
          </p:txBody>
        </p:sp>
        <p:grpSp>
          <p:nvGrpSpPr>
            <p:cNvPr id="6" name="组合 5">
              <a:extLst>
                <a:ext uri="{FF2B5EF4-FFF2-40B4-BE49-F238E27FC236}">
                  <a16:creationId xmlns:a16="http://schemas.microsoft.com/office/drawing/2014/main" id="{B9EF942C-F113-7AD2-A0DC-EE5D42D8BD4C}"/>
                </a:ext>
              </a:extLst>
            </p:cNvPr>
            <p:cNvGrpSpPr/>
            <p:nvPr/>
          </p:nvGrpSpPr>
          <p:grpSpPr>
            <a:xfrm>
              <a:off x="876131" y="2502955"/>
              <a:ext cx="3248537" cy="2259889"/>
              <a:chOff x="876131" y="2502955"/>
              <a:chExt cx="3248537" cy="2259889"/>
            </a:xfrm>
          </p:grpSpPr>
          <p:sp>
            <p:nvSpPr>
              <p:cNvPr id="38" name="Number1">
                <a:extLst>
                  <a:ext uri="{FF2B5EF4-FFF2-40B4-BE49-F238E27FC236}">
                    <a16:creationId xmlns:a16="http://schemas.microsoft.com/office/drawing/2014/main" id="{BC482EBE-EAAF-6693-EDB8-E992E776D260}"/>
                  </a:ext>
                </a:extLst>
              </p:cNvPr>
              <p:cNvSpPr txBox="1"/>
              <p:nvPr/>
            </p:nvSpPr>
            <p:spPr>
              <a:xfrm>
                <a:off x="876134" y="2502955"/>
                <a:ext cx="819028" cy="80022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300" b="1" i="1" u="none" strike="noStrike" kern="1200" cap="none" spc="0" normalizeH="0" baseline="0" noProof="0" dirty="0">
                    <a:ln>
                      <a:noFill/>
                    </a:ln>
                    <a:gradFill>
                      <a:gsLst>
                        <a:gs pos="0">
                          <a:srgbClr val="EA5532">
                            <a:lumMod val="60000"/>
                            <a:lumOff val="40000"/>
                          </a:srgbClr>
                        </a:gs>
                        <a:gs pos="60000">
                          <a:srgbClr val="EA5532"/>
                        </a:gs>
                      </a:gsLst>
                      <a:lin ang="2700000" scaled="0"/>
                    </a:gradFill>
                    <a:effectLst>
                      <a:outerShdw blurRad="76200" dist="50800" dir="5400000" algn="ctr" rotWithShape="0">
                        <a:srgbClr val="EA5532">
                          <a:alpha val="20000"/>
                        </a:srgbClr>
                      </a:outerShdw>
                    </a:effectLst>
                    <a:uLnTx/>
                    <a:uFillTx/>
                    <a:latin typeface="Calibri"/>
                    <a:ea typeface="宋体" panose="02010600030101010101" pitchFamily="2" charset="-122"/>
                    <a:cs typeface="+mn-cs"/>
                  </a:rPr>
                  <a:t>01</a:t>
                </a:r>
                <a:endParaRPr kumimoji="1" lang="zh-CN" altLang="en-US" sz="3300" b="1" i="1" u="none" strike="noStrike" kern="1200" cap="none" spc="0" normalizeH="0" baseline="0" noProof="0" dirty="0">
                  <a:ln>
                    <a:noFill/>
                  </a:ln>
                  <a:gradFill>
                    <a:gsLst>
                      <a:gs pos="0">
                        <a:srgbClr val="EA5532">
                          <a:lumMod val="60000"/>
                          <a:lumOff val="40000"/>
                        </a:srgbClr>
                      </a:gs>
                      <a:gs pos="60000">
                        <a:srgbClr val="EA5532"/>
                      </a:gs>
                    </a:gsLst>
                    <a:lin ang="2700000" scaled="0"/>
                  </a:gradFill>
                  <a:effectLst>
                    <a:outerShdw blurRad="76200" dist="50800" dir="5400000" algn="ctr" rotWithShape="0">
                      <a:srgbClr val="EA5532">
                        <a:alpha val="20000"/>
                      </a:srgbClr>
                    </a:outerShdw>
                  </a:effectLst>
                  <a:uLnTx/>
                  <a:uFillTx/>
                  <a:latin typeface="Calibri"/>
                  <a:ea typeface="宋体" panose="02010600030101010101" pitchFamily="2" charset="-122"/>
                  <a:cs typeface="+mn-cs"/>
                </a:endParaRPr>
              </a:p>
            </p:txBody>
          </p:sp>
          <p:sp>
            <p:nvSpPr>
              <p:cNvPr id="39" name="Bullet1">
                <a:extLst>
                  <a:ext uri="{FF2B5EF4-FFF2-40B4-BE49-F238E27FC236}">
                    <a16:creationId xmlns:a16="http://schemas.microsoft.com/office/drawing/2014/main" id="{241167BD-07A2-6BA3-2711-A182C0E45F85}"/>
                  </a:ext>
                </a:extLst>
              </p:cNvPr>
              <p:cNvSpPr txBox="1"/>
              <p:nvPr/>
            </p:nvSpPr>
            <p:spPr>
              <a:xfrm>
                <a:off x="876135" y="3035824"/>
                <a:ext cx="3248533" cy="575021"/>
              </a:xfrm>
              <a:prstGeom prst="rect">
                <a:avLst/>
              </a:prstGeom>
              <a:noFill/>
              <a:ln>
                <a:noFill/>
              </a:ln>
            </p:spPr>
            <p:txBody>
              <a:bodyPr wrap="square" lIns="68580" tIns="34290" rIns="68580" bIns="34290" anchor="b" anchorCtr="0">
                <a:norm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1"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环保</a:t>
                </a:r>
                <a:endParaRPr kumimoji="1"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40" name="Text1">
                <a:extLst>
                  <a:ext uri="{FF2B5EF4-FFF2-40B4-BE49-F238E27FC236}">
                    <a16:creationId xmlns:a16="http://schemas.microsoft.com/office/drawing/2014/main" id="{40ECE1CC-C154-7813-761E-8B3C0889281B}"/>
                  </a:ext>
                </a:extLst>
              </p:cNvPr>
              <p:cNvSpPr/>
              <p:nvPr/>
            </p:nvSpPr>
            <p:spPr>
              <a:xfrm flipH="1">
                <a:off x="876131" y="3610844"/>
                <a:ext cx="3248533" cy="1152000"/>
              </a:xfrm>
              <a:prstGeom prst="rect">
                <a:avLst/>
              </a:prstGeom>
              <a:ln>
                <a:noFill/>
              </a:ln>
            </p:spPr>
            <p:txBody>
              <a:bodyPr wrap="square" lIns="68580" tIns="34290" rIns="68580" bIns="34290" anchor="t" anchorCtr="0">
                <a:norm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供热方式清洁环保，对环境无污染，</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打造“</a:t>
                </a:r>
                <a:r>
                  <a:rPr kumimoji="0" lang="zh-CN" altLang="en-US" sz="8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charset="-122"/>
                  </a:rPr>
                  <a:t>环保 + 低碳节能</a:t>
                </a: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”的协同模式。</a:t>
                </a:r>
              </a:p>
            </p:txBody>
          </p:sp>
        </p:grpSp>
        <p:grpSp>
          <p:nvGrpSpPr>
            <p:cNvPr id="8" name="组合 7">
              <a:extLst>
                <a:ext uri="{FF2B5EF4-FFF2-40B4-BE49-F238E27FC236}">
                  <a16:creationId xmlns:a16="http://schemas.microsoft.com/office/drawing/2014/main" id="{09198EDB-417C-5410-EF7B-BBB689C47CD8}"/>
                </a:ext>
              </a:extLst>
            </p:cNvPr>
            <p:cNvGrpSpPr/>
            <p:nvPr/>
          </p:nvGrpSpPr>
          <p:grpSpPr>
            <a:xfrm>
              <a:off x="4515802" y="2502955"/>
              <a:ext cx="3248537" cy="2259889"/>
              <a:chOff x="4515802" y="2502955"/>
              <a:chExt cx="3248537" cy="2259889"/>
            </a:xfrm>
          </p:grpSpPr>
          <p:sp>
            <p:nvSpPr>
              <p:cNvPr id="35" name="Number2">
                <a:extLst>
                  <a:ext uri="{FF2B5EF4-FFF2-40B4-BE49-F238E27FC236}">
                    <a16:creationId xmlns:a16="http://schemas.microsoft.com/office/drawing/2014/main" id="{05B1B903-C431-51E1-A20F-75DD51404984}"/>
                  </a:ext>
                </a:extLst>
              </p:cNvPr>
              <p:cNvSpPr txBox="1"/>
              <p:nvPr/>
            </p:nvSpPr>
            <p:spPr>
              <a:xfrm>
                <a:off x="4515805" y="2502955"/>
                <a:ext cx="819028" cy="800220"/>
              </a:xfrm>
              <a:prstGeom prst="rect">
                <a:avLst/>
              </a:prstGeom>
              <a:noFill/>
              <a:effectLst/>
            </p:spPr>
            <p:txBody>
              <a:bodyPr wrap="none" rtlCol="0">
                <a:spAutoFit/>
              </a:bodyPr>
              <a:lstStyle>
                <a:defPPr>
                  <a:defRPr lang="zh-CN"/>
                </a:defPPr>
                <a:lvl1pPr>
                  <a:defRPr sz="8000" b="1" i="1">
                    <a:gradFill>
                      <a:gsLst>
                        <a:gs pos="0">
                          <a:schemeClr val="accent4">
                            <a:lumMod val="60000"/>
                            <a:lumOff val="40000"/>
                          </a:schemeClr>
                        </a:gs>
                        <a:gs pos="60000">
                          <a:schemeClr val="accent4"/>
                        </a:gs>
                      </a:gsLst>
                      <a:lin ang="2700000" scaled="0"/>
                    </a:gradFill>
                    <a:effectLst>
                      <a:outerShdw blurRad="76200" dist="50800" dir="5400000" algn="ctr" rotWithShape="0">
                        <a:schemeClr val="accent4">
                          <a:alpha val="20000"/>
                        </a:schemeClr>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300" b="1" i="1" u="none" strike="noStrike" kern="1200" cap="none" spc="0" normalizeH="0" baseline="0" noProof="0" dirty="0">
                    <a:ln>
                      <a:noFill/>
                    </a:ln>
                    <a:gradFill>
                      <a:gsLst>
                        <a:gs pos="0">
                          <a:srgbClr val="898989">
                            <a:lumMod val="60000"/>
                            <a:lumOff val="40000"/>
                          </a:srgbClr>
                        </a:gs>
                        <a:gs pos="60000">
                          <a:srgbClr val="898989"/>
                        </a:gs>
                      </a:gsLst>
                      <a:lin ang="2700000" scaled="0"/>
                    </a:gradFill>
                    <a:effectLst>
                      <a:outerShdw blurRad="76200" dist="50800" dir="5400000" algn="ctr" rotWithShape="0">
                        <a:srgbClr val="898989">
                          <a:alpha val="20000"/>
                        </a:srgbClr>
                      </a:outerShdw>
                    </a:effectLst>
                    <a:uLnTx/>
                    <a:uFillTx/>
                    <a:latin typeface="Calibri"/>
                    <a:ea typeface="宋体" panose="02010600030101010101" pitchFamily="2" charset="-122"/>
                    <a:cs typeface="+mn-cs"/>
                  </a:rPr>
                  <a:t>02</a:t>
                </a:r>
                <a:endParaRPr kumimoji="1" lang="zh-CN" altLang="en-US" sz="3300" b="1" i="1" u="none" strike="noStrike" kern="1200" cap="none" spc="0" normalizeH="0" baseline="0" noProof="0" dirty="0">
                  <a:ln>
                    <a:noFill/>
                  </a:ln>
                  <a:gradFill>
                    <a:gsLst>
                      <a:gs pos="0">
                        <a:srgbClr val="898989">
                          <a:lumMod val="60000"/>
                          <a:lumOff val="40000"/>
                        </a:srgbClr>
                      </a:gs>
                      <a:gs pos="60000">
                        <a:srgbClr val="898989"/>
                      </a:gs>
                    </a:gsLst>
                    <a:lin ang="2700000" scaled="0"/>
                  </a:gradFill>
                  <a:effectLst>
                    <a:outerShdw blurRad="76200" dist="50800" dir="5400000" algn="ctr" rotWithShape="0">
                      <a:srgbClr val="898989">
                        <a:alpha val="20000"/>
                      </a:srgbClr>
                    </a:outerShdw>
                  </a:effectLst>
                  <a:uLnTx/>
                  <a:uFillTx/>
                  <a:latin typeface="Calibri"/>
                  <a:ea typeface="宋体" panose="02010600030101010101" pitchFamily="2" charset="-122"/>
                  <a:cs typeface="+mn-cs"/>
                </a:endParaRPr>
              </a:p>
            </p:txBody>
          </p:sp>
          <p:sp>
            <p:nvSpPr>
              <p:cNvPr id="36" name="Bullet2">
                <a:extLst>
                  <a:ext uri="{FF2B5EF4-FFF2-40B4-BE49-F238E27FC236}">
                    <a16:creationId xmlns:a16="http://schemas.microsoft.com/office/drawing/2014/main" id="{2F8B111D-5888-EE12-8C23-615700BF6275}"/>
                  </a:ext>
                </a:extLst>
              </p:cNvPr>
              <p:cNvSpPr txBox="1"/>
              <p:nvPr/>
            </p:nvSpPr>
            <p:spPr>
              <a:xfrm>
                <a:off x="4515806" y="3035824"/>
                <a:ext cx="3248533" cy="575021"/>
              </a:xfrm>
              <a:prstGeom prst="rect">
                <a:avLst/>
              </a:prstGeom>
              <a:noFill/>
              <a:ln>
                <a:noFill/>
              </a:ln>
            </p:spPr>
            <p:txBody>
              <a:bodyPr wrap="square" lIns="68580" tIns="34290" rIns="68580" bIns="34290" anchor="b" anchorCtr="0">
                <a:norm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方正大黑体_GBK" panose="02010600010101010101" charset="-122"/>
                  </a:rPr>
                  <a:t>零排放</a:t>
                </a:r>
              </a:p>
            </p:txBody>
          </p:sp>
          <p:sp>
            <p:nvSpPr>
              <p:cNvPr id="37" name="Text2">
                <a:extLst>
                  <a:ext uri="{FF2B5EF4-FFF2-40B4-BE49-F238E27FC236}">
                    <a16:creationId xmlns:a16="http://schemas.microsoft.com/office/drawing/2014/main" id="{CE9AB33C-E68C-F762-A436-01E3119D3158}"/>
                  </a:ext>
                </a:extLst>
              </p:cNvPr>
              <p:cNvSpPr/>
              <p:nvPr/>
            </p:nvSpPr>
            <p:spPr>
              <a:xfrm flipH="1">
                <a:off x="4515802" y="3610844"/>
                <a:ext cx="3248533" cy="1152000"/>
              </a:xfrm>
              <a:prstGeom prst="rect">
                <a:avLst/>
              </a:prstGeom>
              <a:ln>
                <a:noFill/>
              </a:ln>
            </p:spPr>
            <p:txBody>
              <a:bodyPr wrap="square" lIns="68580" tIns="34290" rIns="68580" bIns="34290" anchor="t" anchorCtr="0">
                <a:norm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通过应用清洁技术、物质循环技术、生物产业链接等技术，实现对天然资源尽可能的</a:t>
                </a:r>
                <a:r>
                  <a:rPr kumimoji="0" lang="zh-CN" altLang="en-US" sz="8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charset="-122"/>
                  </a:rPr>
                  <a:t>完全循环利用</a:t>
                </a: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，不</a:t>
                </a:r>
                <a:r>
                  <a:rPr kumimoji="0" lang="zh-CN" altLang="en-US" sz="8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charset="-122"/>
                  </a:rPr>
                  <a:t>产生固体废物</a:t>
                </a: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，及</a:t>
                </a:r>
                <a:r>
                  <a:rPr kumimoji="0" lang="zh-CN" altLang="en-US" sz="8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charset="-122"/>
                  </a:rPr>
                  <a:t>不对环境进行污染</a:t>
                </a: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，整体供热系统实现零碳排放。</a:t>
                </a:r>
              </a:p>
            </p:txBody>
          </p:sp>
        </p:grpSp>
        <p:grpSp>
          <p:nvGrpSpPr>
            <p:cNvPr id="19" name="组合 18">
              <a:extLst>
                <a:ext uri="{FF2B5EF4-FFF2-40B4-BE49-F238E27FC236}">
                  <a16:creationId xmlns:a16="http://schemas.microsoft.com/office/drawing/2014/main" id="{12685D1E-DC50-0322-26C5-63FEF68F28AB}"/>
                </a:ext>
              </a:extLst>
            </p:cNvPr>
            <p:cNvGrpSpPr/>
            <p:nvPr/>
          </p:nvGrpSpPr>
          <p:grpSpPr>
            <a:xfrm>
              <a:off x="8155472" y="2502955"/>
              <a:ext cx="3248537" cy="2259889"/>
              <a:chOff x="8155472" y="2502955"/>
              <a:chExt cx="3248537" cy="2259889"/>
            </a:xfrm>
          </p:grpSpPr>
          <p:sp>
            <p:nvSpPr>
              <p:cNvPr id="32" name="Number3">
                <a:extLst>
                  <a:ext uri="{FF2B5EF4-FFF2-40B4-BE49-F238E27FC236}">
                    <a16:creationId xmlns:a16="http://schemas.microsoft.com/office/drawing/2014/main" id="{590A28A7-BE77-646E-0AAA-4F23C52B4B87}"/>
                  </a:ext>
                </a:extLst>
              </p:cNvPr>
              <p:cNvSpPr txBox="1"/>
              <p:nvPr/>
            </p:nvSpPr>
            <p:spPr>
              <a:xfrm>
                <a:off x="8155475" y="2502955"/>
                <a:ext cx="819028" cy="800220"/>
              </a:xfrm>
              <a:prstGeom prst="rect">
                <a:avLst/>
              </a:prstGeom>
              <a:noFill/>
              <a:effectLst/>
            </p:spPr>
            <p:txBody>
              <a:bodyPr wrap="none" rtlCol="0">
                <a:spAutoFit/>
              </a:bodyPr>
              <a:lstStyle>
                <a:defPPr>
                  <a:defRPr lang="zh-CN"/>
                </a:defPPr>
                <a:lvl1pPr>
                  <a:defRPr sz="3200" b="1" i="1">
                    <a:gradFill>
                      <a:gsLst>
                        <a:gs pos="0">
                          <a:schemeClr val="accent5">
                            <a:lumMod val="60000"/>
                            <a:lumOff val="40000"/>
                          </a:schemeClr>
                        </a:gs>
                        <a:gs pos="60000">
                          <a:schemeClr val="accent5"/>
                        </a:gs>
                      </a:gsLst>
                      <a:lin ang="2700000" scaled="0"/>
                    </a:gradFill>
                    <a:effectLst>
                      <a:outerShdw blurRad="76200" dist="50800" dir="5400000" algn="ctr" rotWithShape="0">
                        <a:schemeClr val="accent5">
                          <a:alpha val="20000"/>
                        </a:schemeClr>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300" b="1" i="1" u="none" strike="noStrike" kern="1200" cap="none" spc="0" normalizeH="0" baseline="0" noProof="0" dirty="0">
                    <a:ln>
                      <a:noFill/>
                    </a:ln>
                    <a:gradFill>
                      <a:gsLst>
                        <a:gs pos="0">
                          <a:srgbClr val="4C4948">
                            <a:lumMod val="60000"/>
                            <a:lumOff val="40000"/>
                          </a:srgbClr>
                        </a:gs>
                        <a:gs pos="60000">
                          <a:srgbClr val="4C4948"/>
                        </a:gs>
                      </a:gsLst>
                      <a:lin ang="2700000" scaled="0"/>
                    </a:gradFill>
                    <a:effectLst>
                      <a:outerShdw blurRad="76200" dist="50800" dir="5400000" algn="ctr" rotWithShape="0">
                        <a:srgbClr val="4C4948">
                          <a:alpha val="20000"/>
                        </a:srgbClr>
                      </a:outerShdw>
                    </a:effectLst>
                    <a:uLnTx/>
                    <a:uFillTx/>
                    <a:latin typeface="Calibri"/>
                    <a:ea typeface="宋体" panose="02010600030101010101" pitchFamily="2" charset="-122"/>
                    <a:cs typeface="+mn-cs"/>
                  </a:rPr>
                  <a:t>03</a:t>
                </a:r>
                <a:endParaRPr kumimoji="1" lang="zh-CN" altLang="en-US" sz="3300" b="1" i="1" u="none" strike="noStrike" kern="1200" cap="none" spc="0" normalizeH="0" baseline="0" noProof="0" dirty="0">
                  <a:ln>
                    <a:noFill/>
                  </a:ln>
                  <a:gradFill>
                    <a:gsLst>
                      <a:gs pos="0">
                        <a:srgbClr val="4C4948">
                          <a:lumMod val="60000"/>
                          <a:lumOff val="40000"/>
                        </a:srgbClr>
                      </a:gs>
                      <a:gs pos="60000">
                        <a:srgbClr val="4C4948"/>
                      </a:gs>
                    </a:gsLst>
                    <a:lin ang="2700000" scaled="0"/>
                  </a:gradFill>
                  <a:effectLst>
                    <a:outerShdw blurRad="76200" dist="50800" dir="5400000" algn="ctr" rotWithShape="0">
                      <a:srgbClr val="4C4948">
                        <a:alpha val="20000"/>
                      </a:srgbClr>
                    </a:outerShdw>
                  </a:effectLst>
                  <a:uLnTx/>
                  <a:uFillTx/>
                  <a:latin typeface="Calibri"/>
                  <a:ea typeface="宋体" panose="02010600030101010101" pitchFamily="2" charset="-122"/>
                  <a:cs typeface="+mn-cs"/>
                </a:endParaRPr>
              </a:p>
            </p:txBody>
          </p:sp>
          <p:sp>
            <p:nvSpPr>
              <p:cNvPr id="33" name="Bullet3">
                <a:extLst>
                  <a:ext uri="{FF2B5EF4-FFF2-40B4-BE49-F238E27FC236}">
                    <a16:creationId xmlns:a16="http://schemas.microsoft.com/office/drawing/2014/main" id="{F9A74BF5-03DD-C555-7741-E5B7907E9F08}"/>
                  </a:ext>
                </a:extLst>
              </p:cNvPr>
              <p:cNvSpPr txBox="1"/>
              <p:nvPr/>
            </p:nvSpPr>
            <p:spPr>
              <a:xfrm>
                <a:off x="8155476" y="3035824"/>
                <a:ext cx="3248533" cy="575021"/>
              </a:xfrm>
              <a:prstGeom prst="rect">
                <a:avLst/>
              </a:prstGeom>
              <a:noFill/>
              <a:ln>
                <a:noFill/>
              </a:ln>
            </p:spPr>
            <p:txBody>
              <a:bodyPr wrap="square" lIns="68580" tIns="34290" rIns="68580" bIns="34290" anchor="b" anchorCtr="0">
                <a:norm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方正大黑体_GBK" panose="02010600010101010101" charset="-122"/>
                  </a:rPr>
                  <a:t>电能蓄热（冷）储能</a:t>
                </a:r>
              </a:p>
            </p:txBody>
          </p:sp>
          <p:sp>
            <p:nvSpPr>
              <p:cNvPr id="34" name="Text3">
                <a:extLst>
                  <a:ext uri="{FF2B5EF4-FFF2-40B4-BE49-F238E27FC236}">
                    <a16:creationId xmlns:a16="http://schemas.microsoft.com/office/drawing/2014/main" id="{D64E77EA-A3D8-E04E-773C-F9055EAD3A8B}"/>
                  </a:ext>
                </a:extLst>
              </p:cNvPr>
              <p:cNvSpPr/>
              <p:nvPr/>
            </p:nvSpPr>
            <p:spPr>
              <a:xfrm flipH="1">
                <a:off x="8155472" y="3610844"/>
                <a:ext cx="3248533" cy="1152000"/>
              </a:xfrm>
              <a:prstGeom prst="rect">
                <a:avLst/>
              </a:prstGeom>
              <a:ln>
                <a:noFill/>
              </a:ln>
            </p:spPr>
            <p:txBody>
              <a:bodyPr wrap="square" lIns="68580" tIns="34290" rIns="68580" bIns="34290" anchor="t" anchorCtr="0">
                <a:norm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利用</a:t>
                </a:r>
                <a:r>
                  <a:rPr kumimoji="0" lang="zh-CN" altLang="en-US" sz="8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charset="-122"/>
                  </a:rPr>
                  <a:t>新型调峰调频电力系统</a:t>
                </a: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，深度发展电能储热</a:t>
                </a:r>
                <a:r>
                  <a:rPr kumimoji="0" lang="zh-CN" altLang="en-US" sz="8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charset="-122"/>
                  </a:rPr>
                  <a:t>，（冷）储能系统</a:t>
                </a: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，达到化石能源所不能企及零排</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放的标准。</a:t>
                </a:r>
              </a:p>
            </p:txBody>
          </p:sp>
        </p:grpSp>
        <p:grpSp>
          <p:nvGrpSpPr>
            <p:cNvPr id="20" name="组合 19">
              <a:extLst>
                <a:ext uri="{FF2B5EF4-FFF2-40B4-BE49-F238E27FC236}">
                  <a16:creationId xmlns:a16="http://schemas.microsoft.com/office/drawing/2014/main" id="{861E1C9F-4826-A1A0-FB74-ED2135C5D8A3}"/>
                </a:ext>
              </a:extLst>
            </p:cNvPr>
            <p:cNvGrpSpPr/>
            <p:nvPr/>
          </p:nvGrpSpPr>
          <p:grpSpPr>
            <a:xfrm>
              <a:off x="876131" y="4570823"/>
              <a:ext cx="3248537" cy="2255763"/>
              <a:chOff x="876131" y="4570823"/>
              <a:chExt cx="3248537" cy="2255763"/>
            </a:xfrm>
          </p:grpSpPr>
          <p:sp>
            <p:nvSpPr>
              <p:cNvPr id="29" name="Number4">
                <a:extLst>
                  <a:ext uri="{FF2B5EF4-FFF2-40B4-BE49-F238E27FC236}">
                    <a16:creationId xmlns:a16="http://schemas.microsoft.com/office/drawing/2014/main" id="{9D5B2EAF-F044-7136-3B5E-6F13ECEB83C4}"/>
                  </a:ext>
                </a:extLst>
              </p:cNvPr>
              <p:cNvSpPr txBox="1"/>
              <p:nvPr/>
            </p:nvSpPr>
            <p:spPr>
              <a:xfrm>
                <a:off x="876134" y="4570823"/>
                <a:ext cx="819028" cy="800220"/>
              </a:xfrm>
              <a:prstGeom prst="rect">
                <a:avLst/>
              </a:prstGeom>
              <a:noFill/>
              <a:effectLst/>
            </p:spPr>
            <p:txBody>
              <a:bodyPr wrap="none" rtlCol="0">
                <a:spAutoFit/>
              </a:bodyPr>
              <a:lstStyle>
                <a:defPPr>
                  <a:defRPr lang="zh-CN"/>
                </a:defPPr>
                <a:lvl1pPr>
                  <a:defRPr sz="8000" b="1" i="1">
                    <a:gradFill>
                      <a:gsLst>
                        <a:gs pos="0">
                          <a:schemeClr val="accent3">
                            <a:lumMod val="60000"/>
                            <a:lumOff val="40000"/>
                          </a:schemeClr>
                        </a:gs>
                        <a:gs pos="60000">
                          <a:schemeClr val="accent3"/>
                        </a:gs>
                      </a:gsLst>
                      <a:lin ang="2700000" scaled="0"/>
                    </a:gradFill>
                    <a:effectLst>
                      <a:outerShdw blurRad="76200" dist="50800" dir="5400000" algn="ctr" rotWithShape="0">
                        <a:schemeClr val="accent3">
                          <a:alpha val="20000"/>
                        </a:schemeClr>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300" b="1" i="1" u="none" strike="noStrike" kern="1200" cap="none" spc="0" normalizeH="0" baseline="0" noProof="0" dirty="0">
                    <a:ln>
                      <a:noFill/>
                    </a:ln>
                    <a:gradFill>
                      <a:gsLst>
                        <a:gs pos="0">
                          <a:srgbClr val="F6BBAD">
                            <a:lumMod val="60000"/>
                            <a:lumOff val="40000"/>
                          </a:srgbClr>
                        </a:gs>
                        <a:gs pos="60000">
                          <a:srgbClr val="F6BBAD"/>
                        </a:gs>
                      </a:gsLst>
                      <a:lin ang="2700000" scaled="0"/>
                    </a:gradFill>
                    <a:effectLst>
                      <a:outerShdw blurRad="76200" dist="50800" dir="5400000" algn="ctr" rotWithShape="0">
                        <a:srgbClr val="F6BBAD">
                          <a:alpha val="20000"/>
                        </a:srgbClr>
                      </a:outerShdw>
                    </a:effectLst>
                    <a:uLnTx/>
                    <a:uFillTx/>
                    <a:latin typeface="Calibri"/>
                    <a:ea typeface="宋体" panose="02010600030101010101" pitchFamily="2" charset="-122"/>
                    <a:cs typeface="+mn-cs"/>
                  </a:rPr>
                  <a:t>04</a:t>
                </a:r>
                <a:endParaRPr kumimoji="1" lang="zh-CN" altLang="en-US" sz="3300" b="1" i="1" u="none" strike="noStrike" kern="1200" cap="none" spc="0" normalizeH="0" baseline="0" noProof="0" dirty="0">
                  <a:ln>
                    <a:noFill/>
                  </a:ln>
                  <a:gradFill>
                    <a:gsLst>
                      <a:gs pos="0">
                        <a:srgbClr val="F6BBAD">
                          <a:lumMod val="60000"/>
                          <a:lumOff val="40000"/>
                        </a:srgbClr>
                      </a:gs>
                      <a:gs pos="60000">
                        <a:srgbClr val="F6BBAD"/>
                      </a:gs>
                    </a:gsLst>
                    <a:lin ang="2700000" scaled="0"/>
                  </a:gradFill>
                  <a:effectLst>
                    <a:outerShdw blurRad="76200" dist="50800" dir="5400000" algn="ctr" rotWithShape="0">
                      <a:srgbClr val="F6BBAD">
                        <a:alpha val="20000"/>
                      </a:srgbClr>
                    </a:outerShdw>
                  </a:effectLst>
                  <a:uLnTx/>
                  <a:uFillTx/>
                  <a:latin typeface="Calibri"/>
                  <a:ea typeface="宋体" panose="02010600030101010101" pitchFamily="2" charset="-122"/>
                  <a:cs typeface="+mn-cs"/>
                </a:endParaRPr>
              </a:p>
            </p:txBody>
          </p:sp>
          <p:sp>
            <p:nvSpPr>
              <p:cNvPr id="30" name="Bullet4">
                <a:extLst>
                  <a:ext uri="{FF2B5EF4-FFF2-40B4-BE49-F238E27FC236}">
                    <a16:creationId xmlns:a16="http://schemas.microsoft.com/office/drawing/2014/main" id="{AC6F98CB-B561-EB9D-854A-B4B59D83645D}"/>
                  </a:ext>
                </a:extLst>
              </p:cNvPr>
              <p:cNvSpPr txBox="1"/>
              <p:nvPr/>
            </p:nvSpPr>
            <p:spPr>
              <a:xfrm>
                <a:off x="876135" y="5099564"/>
                <a:ext cx="3248533" cy="575021"/>
              </a:xfrm>
              <a:prstGeom prst="rect">
                <a:avLst/>
              </a:prstGeom>
              <a:noFill/>
              <a:ln>
                <a:noFill/>
              </a:ln>
            </p:spPr>
            <p:txBody>
              <a:bodyPr wrap="square" lIns="68580" tIns="34290" rIns="68580" bIns="34290" anchor="b" anchorCtr="0">
                <a:norm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方正大黑体_GBK" panose="02010600010101010101" charset="-122"/>
                  </a:rPr>
                  <a:t>可再生能源</a:t>
                </a:r>
              </a:p>
            </p:txBody>
          </p:sp>
          <p:sp>
            <p:nvSpPr>
              <p:cNvPr id="31" name="Text4">
                <a:extLst>
                  <a:ext uri="{FF2B5EF4-FFF2-40B4-BE49-F238E27FC236}">
                    <a16:creationId xmlns:a16="http://schemas.microsoft.com/office/drawing/2014/main" id="{1F0C2CFC-5E8E-2FA3-0902-3E1CFED172A4}"/>
                  </a:ext>
                </a:extLst>
              </p:cNvPr>
              <p:cNvSpPr/>
              <p:nvPr/>
            </p:nvSpPr>
            <p:spPr>
              <a:xfrm flipH="1">
                <a:off x="876131" y="5674585"/>
                <a:ext cx="3248533" cy="1152001"/>
              </a:xfrm>
              <a:prstGeom prst="rect">
                <a:avLst/>
              </a:prstGeom>
              <a:ln>
                <a:noFill/>
              </a:ln>
            </p:spPr>
            <p:txBody>
              <a:bodyPr wrap="square" lIns="68580" tIns="34290" rIns="68580" bIns="34290" anchor="t" anchorCtr="0">
                <a:norm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随着地热能、太阳能、生物质能、清洁电力等</a:t>
                </a:r>
                <a:r>
                  <a:rPr kumimoji="0" lang="zh-CN" altLang="en-US" sz="8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charset="-122"/>
                  </a:rPr>
                  <a:t>可再生能源</a:t>
                </a: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进行供热的技术将被广泛应用，成为供热能源的重要来源。</a:t>
                </a:r>
              </a:p>
            </p:txBody>
          </p:sp>
        </p:grpSp>
        <p:grpSp>
          <p:nvGrpSpPr>
            <p:cNvPr id="21" name="组合 20">
              <a:extLst>
                <a:ext uri="{FF2B5EF4-FFF2-40B4-BE49-F238E27FC236}">
                  <a16:creationId xmlns:a16="http://schemas.microsoft.com/office/drawing/2014/main" id="{E37B15CF-FC85-1F37-18C8-10FC05BA954A}"/>
                </a:ext>
              </a:extLst>
            </p:cNvPr>
            <p:cNvGrpSpPr/>
            <p:nvPr/>
          </p:nvGrpSpPr>
          <p:grpSpPr>
            <a:xfrm>
              <a:off x="4515802" y="4570823"/>
              <a:ext cx="3248537" cy="2255763"/>
              <a:chOff x="4515802" y="4570823"/>
              <a:chExt cx="3248537" cy="2255763"/>
            </a:xfrm>
          </p:grpSpPr>
          <p:sp>
            <p:nvSpPr>
              <p:cNvPr id="26" name="Number5">
                <a:extLst>
                  <a:ext uri="{FF2B5EF4-FFF2-40B4-BE49-F238E27FC236}">
                    <a16:creationId xmlns:a16="http://schemas.microsoft.com/office/drawing/2014/main" id="{CA0BA5CD-2E1E-7A4D-603F-9C7195F18C7C}"/>
                  </a:ext>
                </a:extLst>
              </p:cNvPr>
              <p:cNvSpPr txBox="1"/>
              <p:nvPr/>
            </p:nvSpPr>
            <p:spPr>
              <a:xfrm>
                <a:off x="4515805" y="4570823"/>
                <a:ext cx="819028" cy="800220"/>
              </a:xfrm>
              <a:prstGeom prst="rect">
                <a:avLst/>
              </a:prstGeom>
              <a:noFill/>
            </p:spPr>
            <p:txBody>
              <a:bodyPr wrap="none" rtlCol="0">
                <a:spAutoFit/>
              </a:bodyPr>
              <a:lstStyle>
                <a:defPPr>
                  <a:defRPr lang="zh-CN"/>
                </a:defPPr>
                <a:lvl1pPr>
                  <a:defRPr sz="3200" b="1" i="1">
                    <a:gradFill>
                      <a:gsLst>
                        <a:gs pos="0">
                          <a:schemeClr val="accent6">
                            <a:lumMod val="60000"/>
                            <a:lumOff val="40000"/>
                          </a:schemeClr>
                        </a:gs>
                        <a:gs pos="60000">
                          <a:schemeClr val="accent6"/>
                        </a:gs>
                      </a:gsLst>
                      <a:lin ang="2700000" scaled="0"/>
                    </a:gradFill>
                    <a:effectLst>
                      <a:outerShdw blurRad="76200" dist="50800" dir="5400000" algn="ctr" rotWithShape="0">
                        <a:schemeClr val="accent6">
                          <a:alpha val="20000"/>
                        </a:schemeClr>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300" b="1" i="1" u="none" strike="noStrike" kern="1200" cap="none" spc="0" normalizeH="0" baseline="0" noProof="0" dirty="0">
                    <a:ln>
                      <a:noFill/>
                    </a:ln>
                    <a:gradFill>
                      <a:gsLst>
                        <a:gs pos="0">
                          <a:srgbClr val="DDDDDD">
                            <a:lumMod val="60000"/>
                            <a:lumOff val="40000"/>
                          </a:srgbClr>
                        </a:gs>
                        <a:gs pos="60000">
                          <a:srgbClr val="DDDDDD"/>
                        </a:gs>
                      </a:gsLst>
                      <a:lin ang="2700000" scaled="0"/>
                    </a:gradFill>
                    <a:effectLst>
                      <a:outerShdw blurRad="76200" dist="50800" dir="5400000" algn="ctr" rotWithShape="0">
                        <a:srgbClr val="DDDDDD">
                          <a:alpha val="20000"/>
                        </a:srgbClr>
                      </a:outerShdw>
                    </a:effectLst>
                    <a:uLnTx/>
                    <a:uFillTx/>
                    <a:latin typeface="Calibri"/>
                    <a:ea typeface="宋体" panose="02010600030101010101" pitchFamily="2" charset="-122"/>
                    <a:cs typeface="+mn-cs"/>
                  </a:rPr>
                  <a:t>05</a:t>
                </a:r>
                <a:endParaRPr kumimoji="1" lang="zh-CN" altLang="en-US" sz="3300" b="1" i="1" u="none" strike="noStrike" kern="1200" cap="none" spc="0" normalizeH="0" baseline="0" noProof="0" dirty="0">
                  <a:ln>
                    <a:noFill/>
                  </a:ln>
                  <a:gradFill>
                    <a:gsLst>
                      <a:gs pos="0">
                        <a:srgbClr val="DDDDDD">
                          <a:lumMod val="60000"/>
                          <a:lumOff val="40000"/>
                        </a:srgbClr>
                      </a:gs>
                      <a:gs pos="60000">
                        <a:srgbClr val="DDDDDD"/>
                      </a:gs>
                    </a:gsLst>
                    <a:lin ang="2700000" scaled="0"/>
                  </a:gradFill>
                  <a:effectLst>
                    <a:outerShdw blurRad="76200" dist="50800" dir="5400000" algn="ctr" rotWithShape="0">
                      <a:srgbClr val="DDDDDD">
                        <a:alpha val="20000"/>
                      </a:srgbClr>
                    </a:outerShdw>
                  </a:effectLst>
                  <a:uLnTx/>
                  <a:uFillTx/>
                  <a:latin typeface="Calibri"/>
                  <a:ea typeface="宋体" panose="02010600030101010101" pitchFamily="2" charset="-122"/>
                  <a:cs typeface="+mn-cs"/>
                </a:endParaRPr>
              </a:p>
            </p:txBody>
          </p:sp>
          <p:sp>
            <p:nvSpPr>
              <p:cNvPr id="27" name="Bullet5">
                <a:extLst>
                  <a:ext uri="{FF2B5EF4-FFF2-40B4-BE49-F238E27FC236}">
                    <a16:creationId xmlns:a16="http://schemas.microsoft.com/office/drawing/2014/main" id="{89E615FD-0800-A3E7-43B0-A9905911BF3A}"/>
                  </a:ext>
                </a:extLst>
              </p:cNvPr>
              <p:cNvSpPr txBox="1"/>
              <p:nvPr/>
            </p:nvSpPr>
            <p:spPr>
              <a:xfrm>
                <a:off x="4515806" y="5099564"/>
                <a:ext cx="3248533" cy="575021"/>
              </a:xfrm>
              <a:prstGeom prst="rect">
                <a:avLst/>
              </a:prstGeom>
              <a:noFill/>
              <a:ln>
                <a:noFill/>
              </a:ln>
            </p:spPr>
            <p:txBody>
              <a:bodyPr wrap="square" lIns="68580" tIns="34290" rIns="68580" bIns="34290" anchor="b" anchorCtr="0">
                <a:norm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方正大黑体_GBK" panose="02010600010101010101" charset="-122"/>
                  </a:rPr>
                  <a:t>余热回收</a:t>
                </a:r>
              </a:p>
            </p:txBody>
          </p:sp>
          <p:sp>
            <p:nvSpPr>
              <p:cNvPr id="28" name="Text5">
                <a:extLst>
                  <a:ext uri="{FF2B5EF4-FFF2-40B4-BE49-F238E27FC236}">
                    <a16:creationId xmlns:a16="http://schemas.microsoft.com/office/drawing/2014/main" id="{17F0A206-505D-302B-D0EC-3DB814A4858C}"/>
                  </a:ext>
                </a:extLst>
              </p:cNvPr>
              <p:cNvSpPr/>
              <p:nvPr/>
            </p:nvSpPr>
            <p:spPr>
              <a:xfrm flipH="1">
                <a:off x="4515802" y="5674586"/>
                <a:ext cx="3248533" cy="1152000"/>
              </a:xfrm>
              <a:prstGeom prst="rect">
                <a:avLst/>
              </a:prstGeom>
              <a:ln>
                <a:noFill/>
              </a:ln>
            </p:spPr>
            <p:txBody>
              <a:bodyPr wrap="square" lIns="68580" tIns="34290" rIns="68580" bIns="34290" anchor="t" anchorCtr="0">
                <a:norm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通过</a:t>
                </a:r>
                <a:r>
                  <a:rPr kumimoji="0" lang="zh-CN" altLang="en-US" sz="8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charset="-122"/>
                  </a:rPr>
                  <a:t>直接加热</a:t>
                </a: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或者</a:t>
                </a:r>
                <a:r>
                  <a:rPr kumimoji="0" lang="zh-CN" altLang="en-US" sz="8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charset="-122"/>
                  </a:rPr>
                  <a:t>间接换热</a:t>
                </a: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提取固体、液体、气体中的热值，产生热水、蒸汽，满足工艺需求的</a:t>
                </a:r>
                <a:r>
                  <a:rPr kumimoji="0" lang="zh-CN" altLang="en-US" sz="8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charset="-122"/>
                  </a:rPr>
                  <a:t>余热回收技术</a:t>
                </a: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，在国家鼓励创新政策的推动下，其市场前景被业内专业人士看好。</a:t>
                </a:r>
              </a:p>
            </p:txBody>
          </p:sp>
        </p:grpSp>
        <p:grpSp>
          <p:nvGrpSpPr>
            <p:cNvPr id="22" name="组合 21">
              <a:extLst>
                <a:ext uri="{FF2B5EF4-FFF2-40B4-BE49-F238E27FC236}">
                  <a16:creationId xmlns:a16="http://schemas.microsoft.com/office/drawing/2014/main" id="{A701CEB9-5FB8-0A3F-DE3C-7E09B198D09E}"/>
                </a:ext>
              </a:extLst>
            </p:cNvPr>
            <p:cNvGrpSpPr/>
            <p:nvPr/>
          </p:nvGrpSpPr>
          <p:grpSpPr>
            <a:xfrm>
              <a:off x="8155472" y="4570822"/>
              <a:ext cx="3248537" cy="2543763"/>
              <a:chOff x="8155472" y="4570822"/>
              <a:chExt cx="3248537" cy="2543763"/>
            </a:xfrm>
          </p:grpSpPr>
          <p:sp>
            <p:nvSpPr>
              <p:cNvPr id="23" name="Number6">
                <a:extLst>
                  <a:ext uri="{FF2B5EF4-FFF2-40B4-BE49-F238E27FC236}">
                    <a16:creationId xmlns:a16="http://schemas.microsoft.com/office/drawing/2014/main" id="{14B7851A-7910-98B6-6B6C-799A8B4A7590}"/>
                  </a:ext>
                </a:extLst>
              </p:cNvPr>
              <p:cNvSpPr txBox="1"/>
              <p:nvPr/>
            </p:nvSpPr>
            <p:spPr>
              <a:xfrm>
                <a:off x="8155475" y="4570822"/>
                <a:ext cx="819028" cy="800220"/>
              </a:xfrm>
              <a:prstGeom prst="rect">
                <a:avLst/>
              </a:prstGeom>
              <a:noFill/>
              <a:effectLst/>
            </p:spPr>
            <p:txBody>
              <a:bodyPr wrap="none" rtlCol="0">
                <a:spAutoFit/>
              </a:bodyPr>
              <a:lstStyle>
                <a:defPPr>
                  <a:defRPr lang="zh-CN"/>
                </a:defPPr>
                <a:lvl1pPr>
                  <a:defRPr sz="3200" b="1" i="1">
                    <a:gradFill>
                      <a:gsLst>
                        <a:gs pos="0">
                          <a:schemeClr val="accent2">
                            <a:lumMod val="60000"/>
                            <a:lumOff val="40000"/>
                          </a:schemeClr>
                        </a:gs>
                        <a:gs pos="60000">
                          <a:schemeClr val="accent2"/>
                        </a:gs>
                      </a:gsLst>
                      <a:lin ang="2700000" scaled="0"/>
                    </a:gradFill>
                    <a:effectLst>
                      <a:outerShdw blurRad="76200" dist="50800" dir="5400000" algn="ctr" rotWithShape="0">
                        <a:schemeClr val="accent2">
                          <a:alpha val="20000"/>
                        </a:schemeClr>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300" b="1" i="1" u="none" strike="noStrike" kern="1200" cap="none" spc="0" normalizeH="0" baseline="0" noProof="0" dirty="0">
                    <a:ln>
                      <a:noFill/>
                    </a:ln>
                    <a:gradFill>
                      <a:gsLst>
                        <a:gs pos="0">
                          <a:srgbClr val="A7381D">
                            <a:lumMod val="60000"/>
                            <a:lumOff val="40000"/>
                          </a:srgbClr>
                        </a:gs>
                        <a:gs pos="60000">
                          <a:srgbClr val="A7381D"/>
                        </a:gs>
                      </a:gsLst>
                      <a:lin ang="2700000" scaled="0"/>
                    </a:gradFill>
                    <a:effectLst>
                      <a:outerShdw blurRad="76200" dist="50800" dir="5400000" algn="ctr" rotWithShape="0">
                        <a:srgbClr val="A7381D">
                          <a:alpha val="20000"/>
                        </a:srgbClr>
                      </a:outerShdw>
                    </a:effectLst>
                    <a:uLnTx/>
                    <a:uFillTx/>
                    <a:latin typeface="Calibri"/>
                    <a:ea typeface="宋体" panose="02010600030101010101" pitchFamily="2" charset="-122"/>
                    <a:cs typeface="+mn-cs"/>
                  </a:rPr>
                  <a:t>06</a:t>
                </a:r>
                <a:endParaRPr kumimoji="1" lang="zh-CN" altLang="en-US" sz="3300" b="1" i="1" u="none" strike="noStrike" kern="1200" cap="none" spc="0" normalizeH="0" baseline="0" noProof="0" dirty="0">
                  <a:ln>
                    <a:noFill/>
                  </a:ln>
                  <a:gradFill>
                    <a:gsLst>
                      <a:gs pos="0">
                        <a:srgbClr val="A7381D">
                          <a:lumMod val="60000"/>
                          <a:lumOff val="40000"/>
                        </a:srgbClr>
                      </a:gs>
                      <a:gs pos="60000">
                        <a:srgbClr val="A7381D"/>
                      </a:gs>
                    </a:gsLst>
                    <a:lin ang="2700000" scaled="0"/>
                  </a:gradFill>
                  <a:effectLst>
                    <a:outerShdw blurRad="76200" dist="50800" dir="5400000" algn="ctr" rotWithShape="0">
                      <a:srgbClr val="A7381D">
                        <a:alpha val="20000"/>
                      </a:srgbClr>
                    </a:outerShdw>
                  </a:effectLst>
                  <a:uLnTx/>
                  <a:uFillTx/>
                  <a:latin typeface="Calibri"/>
                  <a:ea typeface="宋体" panose="02010600030101010101" pitchFamily="2" charset="-122"/>
                  <a:cs typeface="+mn-cs"/>
                </a:endParaRPr>
              </a:p>
            </p:txBody>
          </p:sp>
          <p:sp>
            <p:nvSpPr>
              <p:cNvPr id="24" name="Bullet6">
                <a:extLst>
                  <a:ext uri="{FF2B5EF4-FFF2-40B4-BE49-F238E27FC236}">
                    <a16:creationId xmlns:a16="http://schemas.microsoft.com/office/drawing/2014/main" id="{F073B152-9D51-3022-48CA-A6DE6871B3AD}"/>
                  </a:ext>
                </a:extLst>
              </p:cNvPr>
              <p:cNvSpPr txBox="1"/>
              <p:nvPr/>
            </p:nvSpPr>
            <p:spPr>
              <a:xfrm>
                <a:off x="8155476" y="5099565"/>
                <a:ext cx="3248533" cy="575021"/>
              </a:xfrm>
              <a:prstGeom prst="rect">
                <a:avLst/>
              </a:prstGeom>
              <a:noFill/>
              <a:ln>
                <a:noFill/>
              </a:ln>
            </p:spPr>
            <p:txBody>
              <a:bodyPr wrap="square" lIns="68580" tIns="34290" rIns="68580" bIns="34290" anchor="b" anchorCtr="0">
                <a:norm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方正大黑体_GBK" panose="02010600010101010101" charset="-122"/>
                  </a:rPr>
                  <a:t>智能</a:t>
                </a:r>
              </a:p>
            </p:txBody>
          </p:sp>
          <p:sp>
            <p:nvSpPr>
              <p:cNvPr id="25" name="Text6">
                <a:extLst>
                  <a:ext uri="{FF2B5EF4-FFF2-40B4-BE49-F238E27FC236}">
                    <a16:creationId xmlns:a16="http://schemas.microsoft.com/office/drawing/2014/main" id="{1C837FBA-E6E4-93D9-1B0E-E553FFF13E98}"/>
                  </a:ext>
                </a:extLst>
              </p:cNvPr>
              <p:cNvSpPr/>
              <p:nvPr/>
            </p:nvSpPr>
            <p:spPr>
              <a:xfrm flipH="1">
                <a:off x="8155472" y="5674585"/>
                <a:ext cx="3248533" cy="1440000"/>
              </a:xfrm>
              <a:prstGeom prst="rect">
                <a:avLst/>
              </a:prstGeom>
              <a:ln>
                <a:noFill/>
              </a:ln>
            </p:spPr>
            <p:txBody>
              <a:bodyPr wrap="square" lIns="68580" tIns="34290" rIns="68580" bIns="34290" anchor="t" anchorCtr="0">
                <a:normAutofit lnSpcReduction="10000"/>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以</a:t>
                </a:r>
                <a:r>
                  <a:rPr kumimoji="0" lang="zh-CN" altLang="en-US" sz="8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charset="-122"/>
                  </a:rPr>
                  <a:t>数字化</a:t>
                </a: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a:t>
                </a:r>
                <a:r>
                  <a:rPr kumimoji="0" lang="zh-CN" altLang="en-US" sz="8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charset="-122"/>
                  </a:rPr>
                  <a:t>网路化</a:t>
                </a: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a:t>
                </a:r>
                <a:r>
                  <a:rPr kumimoji="0" lang="zh-CN" altLang="en-US" sz="8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charset="-122"/>
                  </a:rPr>
                  <a:t>智能化</a:t>
                </a: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信息技术与先进供热技术的深度融合为基础，以用户需求为目标，以低碳、舒适、高效为主要特征，以具有自感知、自分析、自诊断、自决策、自学习等为技术特点的</a:t>
                </a:r>
                <a:r>
                  <a:rPr kumimoji="0" lang="zh-CN" altLang="en-US" sz="8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charset="-122"/>
                  </a:rPr>
                  <a:t>现代智能化供热</a:t>
                </a:r>
                <a:r>
                  <a:rPr kumimoji="0" lang="zh-CN" altLang="en-US" sz="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形式，将全面应用于供热系统，有效提升系统运营效率。</a:t>
                </a:r>
              </a:p>
            </p:txBody>
          </p:sp>
        </p:grpSp>
      </p:grpSp>
    </p:spTree>
    <p:extLst>
      <p:ext uri="{BB962C8B-B14F-4D97-AF65-F5344CB8AC3E}">
        <p14:creationId xmlns:p14="http://schemas.microsoft.com/office/powerpoint/2010/main" val="595117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íṥliḓè">
          <a:extLst>
            <a:ext uri="{FF2B5EF4-FFF2-40B4-BE49-F238E27FC236}">
              <a16:creationId xmlns:a16="http://schemas.microsoft.com/office/drawing/2014/main" id="{F6C67B43-C615-7B04-AB0E-21F8E25866F0}"/>
            </a:ext>
          </a:extLst>
        </p:cNvPr>
        <p:cNvGrpSpPr/>
        <p:nvPr/>
      </p:nvGrpSpPr>
      <p:grpSpPr>
        <a:xfrm>
          <a:off x="0" y="0"/>
          <a:ext cx="0" cy="0"/>
          <a:chOff x="0" y="0"/>
          <a:chExt cx="0" cy="0"/>
        </a:xfrm>
      </p:grpSpPr>
      <p:sp>
        <p:nvSpPr>
          <p:cNvPr id="59" name="标题 11">
            <a:extLst>
              <a:ext uri="{FF2B5EF4-FFF2-40B4-BE49-F238E27FC236}">
                <a16:creationId xmlns:a16="http://schemas.microsoft.com/office/drawing/2014/main" id="{DC1435C6-FF05-6983-0CC7-AD821E5BF292}"/>
              </a:ext>
            </a:extLst>
          </p:cNvPr>
          <p:cNvSpPr txBox="1">
            <a:spLocks/>
          </p:cNvSpPr>
          <p:nvPr/>
        </p:nvSpPr>
        <p:spPr>
          <a:xfrm>
            <a:off x="540072" y="129397"/>
            <a:ext cx="7776344" cy="498136"/>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ct val="0"/>
              </a:spcBef>
              <a:spcAft>
                <a:spcPts val="0"/>
              </a:spcAft>
              <a:buNone/>
              <a:tabLst/>
              <a:defRPr kumimoji="1" lang="ja-JP" altLang="en-US" sz="2000" b="1" i="1" u="sng" strike="noStrike" kern="1200" cap="none" spc="0" normalizeH="0" baseline="0" noProof="0">
                <a:ln>
                  <a:noFill/>
                </a:ln>
                <a:solidFill>
                  <a:srgbClr val="4C4948"/>
                </a:solidFill>
                <a:effectLst/>
                <a:uLnTx/>
                <a:uFillTx/>
                <a:latin typeface="微软雅黑" panose="020B0503020204020204" pitchFamily="34" charset="-122"/>
                <a:ea typeface="微软雅黑" panose="020B0503020204020204" pitchFamily="34" charset="-122"/>
                <a:cs typeface="Calibri" pitchFamily="34" charset="0"/>
              </a:defRPr>
            </a:lvl1pPr>
          </a:lstStyle>
          <a:p>
            <a:r>
              <a:rPr kumimoji="1"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itchFamily="34" charset="0"/>
              </a:rPr>
              <a:t>清洁综合能源发展应用趋势</a:t>
            </a:r>
            <a:endParaRPr kumimoji="1"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Calibri" pitchFamily="34" charset="0"/>
            </a:endParaRPr>
          </a:p>
        </p:txBody>
      </p:sp>
      <p:grpSp>
        <p:nvGrpSpPr>
          <p:cNvPr id="3" name="组合 2">
            <a:extLst>
              <a:ext uri="{FF2B5EF4-FFF2-40B4-BE49-F238E27FC236}">
                <a16:creationId xmlns:a16="http://schemas.microsoft.com/office/drawing/2014/main" id="{9F3FD61B-5DE2-8B9D-47A2-6B3E2A5D9478}"/>
              </a:ext>
            </a:extLst>
          </p:cNvPr>
          <p:cNvGrpSpPr/>
          <p:nvPr/>
        </p:nvGrpSpPr>
        <p:grpSpPr>
          <a:xfrm>
            <a:off x="495300" y="828000"/>
            <a:ext cx="8143875" cy="3867621"/>
            <a:chOff x="660400" y="1669759"/>
            <a:chExt cx="10858500" cy="5156827"/>
          </a:xfrm>
        </p:grpSpPr>
        <p:sp>
          <p:nvSpPr>
            <p:cNvPr id="5" name="Title">
              <a:extLst>
                <a:ext uri="{FF2B5EF4-FFF2-40B4-BE49-F238E27FC236}">
                  <a16:creationId xmlns:a16="http://schemas.microsoft.com/office/drawing/2014/main" id="{50900542-D5CB-D8DE-6287-880C89DE32DE}"/>
                </a:ext>
              </a:extLst>
            </p:cNvPr>
            <p:cNvSpPr txBox="1">
              <a:spLocks/>
            </p:cNvSpPr>
            <p:nvPr/>
          </p:nvSpPr>
          <p:spPr>
            <a:xfrm>
              <a:off x="660400" y="1669759"/>
              <a:ext cx="10858500" cy="778391"/>
            </a:xfrm>
            <a:prstGeom prst="rect">
              <a:avLst/>
            </a:prstGeom>
            <a:noFill/>
            <a:ln>
              <a:noFill/>
            </a:ln>
          </p:spPr>
          <p:txBody>
            <a:bodyPr wrap="square" lIns="68580" tIns="34290" rIns="68580" bIns="34290" anchor="t" anchorCtr="1">
              <a:normAutofit fontScale="85000" lnSpcReduction="10000"/>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清洁综合能源是能源行业低碳转型的关键抓手。日前，</a:t>
              </a:r>
              <a:r>
                <a:rPr kumimoji="0" lang="zh-CN" altLang="en-US" sz="14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charset="-122"/>
                </a:rPr>
                <a:t>各省市相继出台碳达峰实施方案</a:t>
              </a: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，“清洁综合能源应用”更是重中之重，表明了“清洁综合能源应用”在碳达峰这一战略目标中占有不可或缺的地位。</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其未来应用趋势如下：</a:t>
              </a:r>
            </a:p>
          </p:txBody>
        </p:sp>
        <p:grpSp>
          <p:nvGrpSpPr>
            <p:cNvPr id="7" name="组合 6">
              <a:extLst>
                <a:ext uri="{FF2B5EF4-FFF2-40B4-BE49-F238E27FC236}">
                  <a16:creationId xmlns:a16="http://schemas.microsoft.com/office/drawing/2014/main" id="{6AB9521C-C12C-0694-1461-BA71B5F68072}"/>
                </a:ext>
              </a:extLst>
            </p:cNvPr>
            <p:cNvGrpSpPr/>
            <p:nvPr/>
          </p:nvGrpSpPr>
          <p:grpSpPr>
            <a:xfrm>
              <a:off x="876131" y="2502955"/>
              <a:ext cx="3248537" cy="2375541"/>
              <a:chOff x="876131" y="2502955"/>
              <a:chExt cx="3248537" cy="2375541"/>
            </a:xfrm>
          </p:grpSpPr>
          <p:sp>
            <p:nvSpPr>
              <p:cNvPr id="47" name="Number1">
                <a:extLst>
                  <a:ext uri="{FF2B5EF4-FFF2-40B4-BE49-F238E27FC236}">
                    <a16:creationId xmlns:a16="http://schemas.microsoft.com/office/drawing/2014/main" id="{CDCC4565-8AFF-0980-95AD-F04FC80B836B}"/>
                  </a:ext>
                </a:extLst>
              </p:cNvPr>
              <p:cNvSpPr txBox="1"/>
              <p:nvPr/>
            </p:nvSpPr>
            <p:spPr>
              <a:xfrm>
                <a:off x="876134" y="2502955"/>
                <a:ext cx="819028" cy="800219"/>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300" b="1" i="1" u="none" strike="noStrike" kern="1200" cap="none" spc="0" normalizeH="0" baseline="0" noProof="0" dirty="0">
                    <a:ln>
                      <a:noFill/>
                    </a:ln>
                    <a:gradFill>
                      <a:gsLst>
                        <a:gs pos="0">
                          <a:srgbClr val="EA5532">
                            <a:lumMod val="60000"/>
                            <a:lumOff val="40000"/>
                          </a:srgbClr>
                        </a:gs>
                        <a:gs pos="60000">
                          <a:srgbClr val="EA5532"/>
                        </a:gs>
                      </a:gsLst>
                      <a:lin ang="2700000" scaled="0"/>
                    </a:gradFill>
                    <a:effectLst>
                      <a:outerShdw blurRad="76200" dist="50800" dir="5400000" algn="ctr" rotWithShape="0">
                        <a:srgbClr val="EA5532">
                          <a:alpha val="20000"/>
                        </a:srgbClr>
                      </a:outerShdw>
                    </a:effectLst>
                    <a:uLnTx/>
                    <a:uFillTx/>
                    <a:latin typeface="Calibri"/>
                    <a:ea typeface="宋体" panose="02010600030101010101" pitchFamily="2" charset="-122"/>
                    <a:cs typeface="+mn-cs"/>
                  </a:rPr>
                  <a:t>07</a:t>
                </a:r>
                <a:endParaRPr kumimoji="1" lang="zh-CN" altLang="en-US" sz="3300" b="1" i="1" u="none" strike="noStrike" kern="1200" cap="none" spc="0" normalizeH="0" baseline="0" noProof="0" dirty="0">
                  <a:ln>
                    <a:noFill/>
                  </a:ln>
                  <a:gradFill>
                    <a:gsLst>
                      <a:gs pos="0">
                        <a:srgbClr val="EA5532">
                          <a:lumMod val="60000"/>
                          <a:lumOff val="40000"/>
                        </a:srgbClr>
                      </a:gs>
                      <a:gs pos="60000">
                        <a:srgbClr val="EA5532"/>
                      </a:gs>
                    </a:gsLst>
                    <a:lin ang="2700000" scaled="0"/>
                  </a:gradFill>
                  <a:effectLst>
                    <a:outerShdw blurRad="76200" dist="50800" dir="5400000" algn="ctr" rotWithShape="0">
                      <a:srgbClr val="EA5532">
                        <a:alpha val="20000"/>
                      </a:srgbClr>
                    </a:outerShdw>
                  </a:effectLst>
                  <a:uLnTx/>
                  <a:uFillTx/>
                  <a:latin typeface="Calibri"/>
                  <a:ea typeface="宋体" panose="02010600030101010101" pitchFamily="2" charset="-122"/>
                  <a:cs typeface="+mn-cs"/>
                </a:endParaRPr>
              </a:p>
            </p:txBody>
          </p:sp>
          <p:sp>
            <p:nvSpPr>
              <p:cNvPr id="48" name="Bullet1">
                <a:extLst>
                  <a:ext uri="{FF2B5EF4-FFF2-40B4-BE49-F238E27FC236}">
                    <a16:creationId xmlns:a16="http://schemas.microsoft.com/office/drawing/2014/main" id="{2FAC5FC9-7B6C-3503-B472-924C12E5A37D}"/>
                  </a:ext>
                </a:extLst>
              </p:cNvPr>
              <p:cNvSpPr txBox="1"/>
              <p:nvPr/>
            </p:nvSpPr>
            <p:spPr>
              <a:xfrm>
                <a:off x="876135" y="3035824"/>
                <a:ext cx="3248533" cy="575021"/>
              </a:xfrm>
              <a:prstGeom prst="rect">
                <a:avLst/>
              </a:prstGeom>
              <a:noFill/>
              <a:ln>
                <a:noFill/>
              </a:ln>
            </p:spPr>
            <p:txBody>
              <a:bodyPr wrap="square" lIns="68580" tIns="34290" rIns="68580" bIns="34290" anchor="b" anchorCtr="0">
                <a:norm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1"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能源联供</a:t>
                </a:r>
                <a:endParaRPr kumimoji="1"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方正大黑体_GBK" panose="02010600010101010101" charset="-122"/>
                </a:endParaRPr>
              </a:p>
            </p:txBody>
          </p:sp>
          <p:sp>
            <p:nvSpPr>
              <p:cNvPr id="49" name="Text1">
                <a:extLst>
                  <a:ext uri="{FF2B5EF4-FFF2-40B4-BE49-F238E27FC236}">
                    <a16:creationId xmlns:a16="http://schemas.microsoft.com/office/drawing/2014/main" id="{3CFEB4B1-B5EA-F8A0-7A69-B0D5FCE1311A}"/>
                  </a:ext>
                </a:extLst>
              </p:cNvPr>
              <p:cNvSpPr/>
              <p:nvPr/>
            </p:nvSpPr>
            <p:spPr>
              <a:xfrm flipH="1">
                <a:off x="876131" y="3610844"/>
                <a:ext cx="3248533" cy="1267652"/>
              </a:xfrm>
              <a:prstGeom prst="rect">
                <a:avLst/>
              </a:prstGeom>
              <a:ln>
                <a:noFill/>
              </a:ln>
            </p:spPr>
            <p:txBody>
              <a:bodyPr wrap="square" lIns="68580" tIns="34290" rIns="68580" bIns="34290" anchor="t" anchorCtr="0">
                <a:normAutofit lnSpcReduction="10000"/>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供热</a:t>
                </a: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800" b="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制冷</a:t>
                </a: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800" b="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燃气</a:t>
                </a: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800" b="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电能</a:t>
                </a: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等能源共同</a:t>
                </a:r>
                <a:r>
                  <a:rPr kumimoji="0" lang="zh-CN" altLang="en-US" sz="800" b="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组成能源供给网</a:t>
                </a: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，实现集中供热、供冷、供气、供电的</a:t>
                </a:r>
                <a:r>
                  <a:rPr kumimoji="0" lang="zh-CN" altLang="en-US" sz="800" b="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多元供给</a:t>
                </a: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。改变了热源为单一热能生产方的局面，使用热方同时也成为能源供给方，增加了能源供给渠道，提升了能源交易市场的关联度。</a:t>
                </a:r>
              </a:p>
            </p:txBody>
          </p:sp>
        </p:grpSp>
        <p:grpSp>
          <p:nvGrpSpPr>
            <p:cNvPr id="9" name="组合 8">
              <a:extLst>
                <a:ext uri="{FF2B5EF4-FFF2-40B4-BE49-F238E27FC236}">
                  <a16:creationId xmlns:a16="http://schemas.microsoft.com/office/drawing/2014/main" id="{69A55DF7-1EE2-8379-1C1B-BCED4DD3C698}"/>
                </a:ext>
              </a:extLst>
            </p:cNvPr>
            <p:cNvGrpSpPr/>
            <p:nvPr/>
          </p:nvGrpSpPr>
          <p:grpSpPr>
            <a:xfrm>
              <a:off x="4515802" y="2502955"/>
              <a:ext cx="3248537" cy="2259889"/>
              <a:chOff x="4515802" y="2502955"/>
              <a:chExt cx="3248537" cy="2259889"/>
            </a:xfrm>
          </p:grpSpPr>
          <p:sp>
            <p:nvSpPr>
              <p:cNvPr id="44" name="Number2">
                <a:extLst>
                  <a:ext uri="{FF2B5EF4-FFF2-40B4-BE49-F238E27FC236}">
                    <a16:creationId xmlns:a16="http://schemas.microsoft.com/office/drawing/2014/main" id="{C80FABF5-9124-6839-293A-287380B877B4}"/>
                  </a:ext>
                </a:extLst>
              </p:cNvPr>
              <p:cNvSpPr txBox="1"/>
              <p:nvPr/>
            </p:nvSpPr>
            <p:spPr>
              <a:xfrm>
                <a:off x="4515805" y="2502955"/>
                <a:ext cx="819028" cy="800219"/>
              </a:xfrm>
              <a:prstGeom prst="rect">
                <a:avLst/>
              </a:prstGeom>
              <a:noFill/>
              <a:effectLst/>
            </p:spPr>
            <p:txBody>
              <a:bodyPr wrap="none" rtlCol="0">
                <a:spAutoFit/>
              </a:bodyPr>
              <a:lstStyle>
                <a:defPPr>
                  <a:defRPr lang="zh-CN"/>
                </a:defPPr>
                <a:lvl1pPr>
                  <a:defRPr sz="8000" b="1" i="1">
                    <a:gradFill>
                      <a:gsLst>
                        <a:gs pos="0">
                          <a:schemeClr val="accent4">
                            <a:lumMod val="60000"/>
                            <a:lumOff val="40000"/>
                          </a:schemeClr>
                        </a:gs>
                        <a:gs pos="60000">
                          <a:schemeClr val="accent4"/>
                        </a:gs>
                      </a:gsLst>
                      <a:lin ang="2700000" scaled="0"/>
                    </a:gradFill>
                    <a:effectLst>
                      <a:outerShdw blurRad="76200" dist="50800" dir="5400000" algn="ctr" rotWithShape="0">
                        <a:schemeClr val="accent4">
                          <a:alpha val="20000"/>
                        </a:schemeClr>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300" b="1" i="1" u="none" strike="noStrike" kern="1200" cap="none" spc="0" normalizeH="0" baseline="0" noProof="0" dirty="0">
                    <a:ln>
                      <a:noFill/>
                    </a:ln>
                    <a:gradFill>
                      <a:gsLst>
                        <a:gs pos="0">
                          <a:srgbClr val="898989">
                            <a:lumMod val="60000"/>
                            <a:lumOff val="40000"/>
                          </a:srgbClr>
                        </a:gs>
                        <a:gs pos="60000">
                          <a:srgbClr val="898989"/>
                        </a:gs>
                      </a:gsLst>
                      <a:lin ang="2700000" scaled="0"/>
                    </a:gradFill>
                    <a:effectLst>
                      <a:outerShdw blurRad="76200" dist="50800" dir="5400000" algn="ctr" rotWithShape="0">
                        <a:srgbClr val="898989">
                          <a:alpha val="20000"/>
                        </a:srgbClr>
                      </a:outerShdw>
                    </a:effectLst>
                    <a:uLnTx/>
                    <a:uFillTx/>
                    <a:latin typeface="Calibri"/>
                    <a:ea typeface="宋体" panose="02010600030101010101" pitchFamily="2" charset="-122"/>
                    <a:cs typeface="+mn-cs"/>
                  </a:rPr>
                  <a:t>08</a:t>
                </a:r>
                <a:endParaRPr kumimoji="1" lang="zh-CN" altLang="en-US" sz="3300" b="1" i="1" u="none" strike="noStrike" kern="1200" cap="none" spc="0" normalizeH="0" baseline="0" noProof="0" dirty="0">
                  <a:ln>
                    <a:noFill/>
                  </a:ln>
                  <a:gradFill>
                    <a:gsLst>
                      <a:gs pos="0">
                        <a:srgbClr val="898989">
                          <a:lumMod val="60000"/>
                          <a:lumOff val="40000"/>
                        </a:srgbClr>
                      </a:gs>
                      <a:gs pos="60000">
                        <a:srgbClr val="898989"/>
                      </a:gs>
                    </a:gsLst>
                    <a:lin ang="2700000" scaled="0"/>
                  </a:gradFill>
                  <a:effectLst>
                    <a:outerShdw blurRad="76200" dist="50800" dir="5400000" algn="ctr" rotWithShape="0">
                      <a:srgbClr val="898989">
                        <a:alpha val="20000"/>
                      </a:srgbClr>
                    </a:outerShdw>
                  </a:effectLst>
                  <a:uLnTx/>
                  <a:uFillTx/>
                  <a:latin typeface="Calibri"/>
                  <a:ea typeface="宋体" panose="02010600030101010101" pitchFamily="2" charset="-122"/>
                  <a:cs typeface="+mn-cs"/>
                </a:endParaRPr>
              </a:p>
            </p:txBody>
          </p:sp>
          <p:sp>
            <p:nvSpPr>
              <p:cNvPr id="45" name="Bullet2">
                <a:extLst>
                  <a:ext uri="{FF2B5EF4-FFF2-40B4-BE49-F238E27FC236}">
                    <a16:creationId xmlns:a16="http://schemas.microsoft.com/office/drawing/2014/main" id="{31969C1C-ECA0-3C80-BA51-770BC574A02F}"/>
                  </a:ext>
                </a:extLst>
              </p:cNvPr>
              <p:cNvSpPr txBox="1"/>
              <p:nvPr/>
            </p:nvSpPr>
            <p:spPr>
              <a:xfrm>
                <a:off x="4515806" y="3035824"/>
                <a:ext cx="3248533" cy="575021"/>
              </a:xfrm>
              <a:prstGeom prst="rect">
                <a:avLst/>
              </a:prstGeom>
              <a:noFill/>
              <a:ln>
                <a:noFill/>
              </a:ln>
            </p:spPr>
            <p:txBody>
              <a:bodyPr wrap="square" lIns="68580" tIns="34290" rIns="68580" bIns="34290" anchor="b" anchorCtr="0">
                <a:norm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方正大黑体_GBK" panose="02010600010101010101" charset="-122"/>
                  </a:rPr>
                  <a:t>能源交易</a:t>
                </a:r>
              </a:p>
            </p:txBody>
          </p:sp>
          <p:sp>
            <p:nvSpPr>
              <p:cNvPr id="46" name="Text2">
                <a:extLst>
                  <a:ext uri="{FF2B5EF4-FFF2-40B4-BE49-F238E27FC236}">
                    <a16:creationId xmlns:a16="http://schemas.microsoft.com/office/drawing/2014/main" id="{D2F7774E-AD73-4DDE-F459-0BCE073A2A76}"/>
                  </a:ext>
                </a:extLst>
              </p:cNvPr>
              <p:cNvSpPr/>
              <p:nvPr/>
            </p:nvSpPr>
            <p:spPr>
              <a:xfrm flipH="1">
                <a:off x="4515802" y="3610844"/>
                <a:ext cx="3248533" cy="1152000"/>
              </a:xfrm>
              <a:prstGeom prst="rect">
                <a:avLst/>
              </a:prstGeom>
              <a:ln>
                <a:noFill/>
              </a:ln>
            </p:spPr>
            <p:txBody>
              <a:bodyPr wrap="square" lIns="68580" tIns="34290" rIns="68580" bIns="34290" anchor="t" anchorCtr="0">
                <a:norm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在能源联供的基础上，通过</a:t>
                </a:r>
                <a:r>
                  <a:rPr kumimoji="0" lang="zh-CN" altLang="en-US" sz="800" b="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热计量等方式计量能源价格</a:t>
                </a: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，将使能源交易更具实操性，增加能源互动性，提高能源利用率。</a:t>
                </a:r>
              </a:p>
            </p:txBody>
          </p:sp>
        </p:grpSp>
        <p:grpSp>
          <p:nvGrpSpPr>
            <p:cNvPr id="10" name="组合 9">
              <a:extLst>
                <a:ext uri="{FF2B5EF4-FFF2-40B4-BE49-F238E27FC236}">
                  <a16:creationId xmlns:a16="http://schemas.microsoft.com/office/drawing/2014/main" id="{808518A0-B043-1A74-6509-E1B9E9C271CD}"/>
                </a:ext>
              </a:extLst>
            </p:cNvPr>
            <p:cNvGrpSpPr/>
            <p:nvPr/>
          </p:nvGrpSpPr>
          <p:grpSpPr>
            <a:xfrm>
              <a:off x="8155472" y="2502955"/>
              <a:ext cx="3248537" cy="2259889"/>
              <a:chOff x="8155472" y="2502955"/>
              <a:chExt cx="3248537" cy="2259889"/>
            </a:xfrm>
          </p:grpSpPr>
          <p:sp>
            <p:nvSpPr>
              <p:cNvPr id="41" name="Number3">
                <a:extLst>
                  <a:ext uri="{FF2B5EF4-FFF2-40B4-BE49-F238E27FC236}">
                    <a16:creationId xmlns:a16="http://schemas.microsoft.com/office/drawing/2014/main" id="{D8EB4D54-92F1-FA99-1EB8-3A71E59E1D13}"/>
                  </a:ext>
                </a:extLst>
              </p:cNvPr>
              <p:cNvSpPr txBox="1"/>
              <p:nvPr/>
            </p:nvSpPr>
            <p:spPr>
              <a:xfrm>
                <a:off x="8155475" y="2502955"/>
                <a:ext cx="819028" cy="800219"/>
              </a:xfrm>
              <a:prstGeom prst="rect">
                <a:avLst/>
              </a:prstGeom>
              <a:noFill/>
              <a:effectLst/>
            </p:spPr>
            <p:txBody>
              <a:bodyPr wrap="none" rtlCol="0">
                <a:spAutoFit/>
              </a:bodyPr>
              <a:lstStyle>
                <a:defPPr>
                  <a:defRPr lang="zh-CN"/>
                </a:defPPr>
                <a:lvl1pPr>
                  <a:defRPr sz="3200" b="1" i="1">
                    <a:gradFill>
                      <a:gsLst>
                        <a:gs pos="0">
                          <a:schemeClr val="accent5">
                            <a:lumMod val="60000"/>
                            <a:lumOff val="40000"/>
                          </a:schemeClr>
                        </a:gs>
                        <a:gs pos="60000">
                          <a:schemeClr val="accent5"/>
                        </a:gs>
                      </a:gsLst>
                      <a:lin ang="2700000" scaled="0"/>
                    </a:gradFill>
                    <a:effectLst>
                      <a:outerShdw blurRad="76200" dist="50800" dir="5400000" algn="ctr" rotWithShape="0">
                        <a:schemeClr val="accent5">
                          <a:alpha val="20000"/>
                        </a:schemeClr>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300" b="1" i="1" u="none" strike="noStrike" kern="1200" cap="none" spc="0" normalizeH="0" baseline="0" noProof="0" dirty="0">
                    <a:ln>
                      <a:noFill/>
                    </a:ln>
                    <a:gradFill>
                      <a:gsLst>
                        <a:gs pos="0">
                          <a:srgbClr val="4C4948">
                            <a:lumMod val="60000"/>
                            <a:lumOff val="40000"/>
                          </a:srgbClr>
                        </a:gs>
                        <a:gs pos="60000">
                          <a:srgbClr val="4C4948"/>
                        </a:gs>
                      </a:gsLst>
                      <a:lin ang="2700000" scaled="0"/>
                    </a:gradFill>
                    <a:effectLst>
                      <a:outerShdw blurRad="76200" dist="50800" dir="5400000" algn="ctr" rotWithShape="0">
                        <a:srgbClr val="4C4948">
                          <a:alpha val="20000"/>
                        </a:srgbClr>
                      </a:outerShdw>
                    </a:effectLst>
                    <a:uLnTx/>
                    <a:uFillTx/>
                    <a:latin typeface="Calibri"/>
                    <a:ea typeface="宋体" panose="02010600030101010101" pitchFamily="2" charset="-122"/>
                    <a:cs typeface="+mn-cs"/>
                  </a:rPr>
                  <a:t>09</a:t>
                </a:r>
                <a:endParaRPr kumimoji="1" lang="zh-CN" altLang="en-US" sz="3300" b="1" i="1" u="none" strike="noStrike" kern="1200" cap="none" spc="0" normalizeH="0" baseline="0" noProof="0" dirty="0">
                  <a:ln>
                    <a:noFill/>
                  </a:ln>
                  <a:gradFill>
                    <a:gsLst>
                      <a:gs pos="0">
                        <a:srgbClr val="4C4948">
                          <a:lumMod val="60000"/>
                          <a:lumOff val="40000"/>
                        </a:srgbClr>
                      </a:gs>
                      <a:gs pos="60000">
                        <a:srgbClr val="4C4948"/>
                      </a:gs>
                    </a:gsLst>
                    <a:lin ang="2700000" scaled="0"/>
                  </a:gradFill>
                  <a:effectLst>
                    <a:outerShdw blurRad="76200" dist="50800" dir="5400000" algn="ctr" rotWithShape="0">
                      <a:srgbClr val="4C4948">
                        <a:alpha val="20000"/>
                      </a:srgbClr>
                    </a:outerShdw>
                  </a:effectLst>
                  <a:uLnTx/>
                  <a:uFillTx/>
                  <a:latin typeface="Calibri"/>
                  <a:ea typeface="宋体" panose="02010600030101010101" pitchFamily="2" charset="-122"/>
                  <a:cs typeface="+mn-cs"/>
                </a:endParaRPr>
              </a:p>
            </p:txBody>
          </p:sp>
          <p:sp>
            <p:nvSpPr>
              <p:cNvPr id="42" name="Bullet3">
                <a:extLst>
                  <a:ext uri="{FF2B5EF4-FFF2-40B4-BE49-F238E27FC236}">
                    <a16:creationId xmlns:a16="http://schemas.microsoft.com/office/drawing/2014/main" id="{DFAFECA9-C9CD-D9AE-A59D-726CFC4C5C21}"/>
                  </a:ext>
                </a:extLst>
              </p:cNvPr>
              <p:cNvSpPr txBox="1"/>
              <p:nvPr/>
            </p:nvSpPr>
            <p:spPr>
              <a:xfrm>
                <a:off x="8155476" y="3035824"/>
                <a:ext cx="3248533" cy="575021"/>
              </a:xfrm>
              <a:prstGeom prst="rect">
                <a:avLst/>
              </a:prstGeom>
              <a:noFill/>
              <a:ln>
                <a:noFill/>
              </a:ln>
            </p:spPr>
            <p:txBody>
              <a:bodyPr wrap="square" lIns="68580" tIns="34290" rIns="68580" bIns="34290" anchor="b" anchorCtr="0">
                <a:norm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方正大黑体_GBK" panose="02010600010101010101" charset="-122"/>
                  </a:rPr>
                  <a:t>能源存储</a:t>
                </a:r>
              </a:p>
            </p:txBody>
          </p:sp>
          <p:sp>
            <p:nvSpPr>
              <p:cNvPr id="43" name="Text3">
                <a:extLst>
                  <a:ext uri="{FF2B5EF4-FFF2-40B4-BE49-F238E27FC236}">
                    <a16:creationId xmlns:a16="http://schemas.microsoft.com/office/drawing/2014/main" id="{727EA7E7-C61B-04AD-9780-8A69E678D6C5}"/>
                  </a:ext>
                </a:extLst>
              </p:cNvPr>
              <p:cNvSpPr/>
              <p:nvPr/>
            </p:nvSpPr>
            <p:spPr>
              <a:xfrm flipH="1">
                <a:off x="8155472" y="3610844"/>
                <a:ext cx="3248533" cy="1152000"/>
              </a:xfrm>
              <a:prstGeom prst="rect">
                <a:avLst/>
              </a:prstGeom>
              <a:ln>
                <a:noFill/>
              </a:ln>
            </p:spPr>
            <p:txBody>
              <a:bodyPr wrap="square" lIns="68580" tIns="34290" rIns="68580" bIns="34290" anchor="t" anchorCtr="0">
                <a:norm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随着能源存储技术的进一步发展，热能、冷能等能源都可以实现</a:t>
                </a:r>
                <a:r>
                  <a:rPr kumimoji="0" lang="zh-CN" altLang="en-US" sz="800" b="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廉价存储</a:t>
                </a: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，这将减少能源波动、平抑风险，增加能源交易市场的供给稳定性。</a:t>
                </a:r>
              </a:p>
            </p:txBody>
          </p:sp>
        </p:grpSp>
        <p:grpSp>
          <p:nvGrpSpPr>
            <p:cNvPr id="11" name="组合 10">
              <a:extLst>
                <a:ext uri="{FF2B5EF4-FFF2-40B4-BE49-F238E27FC236}">
                  <a16:creationId xmlns:a16="http://schemas.microsoft.com/office/drawing/2014/main" id="{C525D20F-716D-FFC9-FE39-281580D997A5}"/>
                </a:ext>
              </a:extLst>
            </p:cNvPr>
            <p:cNvGrpSpPr/>
            <p:nvPr/>
          </p:nvGrpSpPr>
          <p:grpSpPr>
            <a:xfrm>
              <a:off x="876131" y="4570823"/>
              <a:ext cx="3248537" cy="2255763"/>
              <a:chOff x="876131" y="4570823"/>
              <a:chExt cx="3248537" cy="2255763"/>
            </a:xfrm>
          </p:grpSpPr>
          <p:sp>
            <p:nvSpPr>
              <p:cNvPr id="16" name="Number4">
                <a:extLst>
                  <a:ext uri="{FF2B5EF4-FFF2-40B4-BE49-F238E27FC236}">
                    <a16:creationId xmlns:a16="http://schemas.microsoft.com/office/drawing/2014/main" id="{99C3147C-8EED-2A67-983C-581BDE282F64}"/>
                  </a:ext>
                </a:extLst>
              </p:cNvPr>
              <p:cNvSpPr txBox="1"/>
              <p:nvPr/>
            </p:nvSpPr>
            <p:spPr>
              <a:xfrm>
                <a:off x="876134" y="4570823"/>
                <a:ext cx="819028" cy="800219"/>
              </a:xfrm>
              <a:prstGeom prst="rect">
                <a:avLst/>
              </a:prstGeom>
              <a:noFill/>
              <a:effectLst/>
            </p:spPr>
            <p:txBody>
              <a:bodyPr wrap="none" rtlCol="0">
                <a:spAutoFit/>
              </a:bodyPr>
              <a:lstStyle>
                <a:defPPr>
                  <a:defRPr lang="zh-CN"/>
                </a:defPPr>
                <a:lvl1pPr>
                  <a:defRPr sz="8000" b="1" i="1">
                    <a:gradFill>
                      <a:gsLst>
                        <a:gs pos="0">
                          <a:schemeClr val="accent3">
                            <a:lumMod val="60000"/>
                            <a:lumOff val="40000"/>
                          </a:schemeClr>
                        </a:gs>
                        <a:gs pos="60000">
                          <a:schemeClr val="accent3"/>
                        </a:gs>
                      </a:gsLst>
                      <a:lin ang="2700000" scaled="0"/>
                    </a:gradFill>
                    <a:effectLst>
                      <a:outerShdw blurRad="76200" dist="50800" dir="5400000" algn="ctr" rotWithShape="0">
                        <a:schemeClr val="accent3">
                          <a:alpha val="20000"/>
                        </a:schemeClr>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300" b="1" i="1" u="none" strike="noStrike" kern="1200" cap="none" spc="0" normalizeH="0" baseline="0" noProof="0" dirty="0">
                    <a:ln>
                      <a:noFill/>
                    </a:ln>
                    <a:gradFill>
                      <a:gsLst>
                        <a:gs pos="0">
                          <a:srgbClr val="F6BBAD">
                            <a:lumMod val="60000"/>
                            <a:lumOff val="40000"/>
                          </a:srgbClr>
                        </a:gs>
                        <a:gs pos="60000">
                          <a:srgbClr val="F6BBAD"/>
                        </a:gs>
                      </a:gsLst>
                      <a:lin ang="2700000" scaled="0"/>
                    </a:gradFill>
                    <a:effectLst>
                      <a:outerShdw blurRad="76200" dist="50800" dir="5400000" algn="ctr" rotWithShape="0">
                        <a:srgbClr val="F6BBAD">
                          <a:alpha val="20000"/>
                        </a:srgbClr>
                      </a:outerShdw>
                    </a:effectLst>
                    <a:uLnTx/>
                    <a:uFillTx/>
                    <a:latin typeface="Calibri"/>
                    <a:ea typeface="宋体" panose="02010600030101010101" pitchFamily="2" charset="-122"/>
                    <a:cs typeface="+mn-cs"/>
                  </a:rPr>
                  <a:t>10</a:t>
                </a:r>
                <a:endParaRPr kumimoji="1" lang="zh-CN" altLang="en-US" sz="3300" b="1" i="1" u="none" strike="noStrike" kern="1200" cap="none" spc="0" normalizeH="0" baseline="0" noProof="0" dirty="0">
                  <a:ln>
                    <a:noFill/>
                  </a:ln>
                  <a:gradFill>
                    <a:gsLst>
                      <a:gs pos="0">
                        <a:srgbClr val="F6BBAD">
                          <a:lumMod val="60000"/>
                          <a:lumOff val="40000"/>
                        </a:srgbClr>
                      </a:gs>
                      <a:gs pos="60000">
                        <a:srgbClr val="F6BBAD"/>
                      </a:gs>
                    </a:gsLst>
                    <a:lin ang="2700000" scaled="0"/>
                  </a:gradFill>
                  <a:effectLst>
                    <a:outerShdw blurRad="76200" dist="50800" dir="5400000" algn="ctr" rotWithShape="0">
                      <a:srgbClr val="F6BBAD">
                        <a:alpha val="20000"/>
                      </a:srgbClr>
                    </a:outerShdw>
                  </a:effectLst>
                  <a:uLnTx/>
                  <a:uFillTx/>
                  <a:latin typeface="Calibri"/>
                  <a:ea typeface="宋体" panose="02010600030101010101" pitchFamily="2" charset="-122"/>
                  <a:cs typeface="+mn-cs"/>
                </a:endParaRPr>
              </a:p>
            </p:txBody>
          </p:sp>
          <p:sp>
            <p:nvSpPr>
              <p:cNvPr id="17" name="Bullet4">
                <a:extLst>
                  <a:ext uri="{FF2B5EF4-FFF2-40B4-BE49-F238E27FC236}">
                    <a16:creationId xmlns:a16="http://schemas.microsoft.com/office/drawing/2014/main" id="{4800A00E-5E96-D20D-969E-A6AE1F7671A8}"/>
                  </a:ext>
                </a:extLst>
              </p:cNvPr>
              <p:cNvSpPr txBox="1"/>
              <p:nvPr/>
            </p:nvSpPr>
            <p:spPr>
              <a:xfrm>
                <a:off x="876135" y="5099564"/>
                <a:ext cx="3248533" cy="575021"/>
              </a:xfrm>
              <a:prstGeom prst="rect">
                <a:avLst/>
              </a:prstGeom>
              <a:noFill/>
              <a:ln>
                <a:noFill/>
              </a:ln>
            </p:spPr>
            <p:txBody>
              <a:bodyPr wrap="square" lIns="68580" tIns="34290" rIns="68580" bIns="34290" anchor="b" anchorCtr="0">
                <a:norm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方正大黑体_GBK" panose="02010600010101010101" charset="-122"/>
                  </a:rPr>
                  <a:t>智能管网</a:t>
                </a:r>
              </a:p>
            </p:txBody>
          </p:sp>
          <p:sp>
            <p:nvSpPr>
              <p:cNvPr id="18" name="Text4">
                <a:extLst>
                  <a:ext uri="{FF2B5EF4-FFF2-40B4-BE49-F238E27FC236}">
                    <a16:creationId xmlns:a16="http://schemas.microsoft.com/office/drawing/2014/main" id="{4E7B6957-66CF-6682-44CF-CDC6190F3CC5}"/>
                  </a:ext>
                </a:extLst>
              </p:cNvPr>
              <p:cNvSpPr/>
              <p:nvPr/>
            </p:nvSpPr>
            <p:spPr>
              <a:xfrm flipH="1">
                <a:off x="876131" y="5674585"/>
                <a:ext cx="3248533" cy="1152001"/>
              </a:xfrm>
              <a:prstGeom prst="rect">
                <a:avLst/>
              </a:prstGeom>
              <a:ln>
                <a:noFill/>
              </a:ln>
            </p:spPr>
            <p:txBody>
              <a:bodyPr wrap="square" lIns="68580" tIns="34290" rIns="68580" bIns="34290" anchor="t" anchorCtr="0">
                <a:norm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能源供热管网将不再是固定枝状管网，智能控制技术的发展将实现</a:t>
                </a:r>
                <a:r>
                  <a:rPr kumimoji="0" lang="zh-CN" altLang="en-US" sz="800" b="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整套能源供热管网的自由组合</a:t>
                </a: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，满足需求任意变动的需要。</a:t>
                </a:r>
              </a:p>
            </p:txBody>
          </p:sp>
        </p:grpSp>
        <p:grpSp>
          <p:nvGrpSpPr>
            <p:cNvPr id="12" name="组合 11">
              <a:extLst>
                <a:ext uri="{FF2B5EF4-FFF2-40B4-BE49-F238E27FC236}">
                  <a16:creationId xmlns:a16="http://schemas.microsoft.com/office/drawing/2014/main" id="{0C1EB64C-F5E8-7092-922A-98387C4860EE}"/>
                </a:ext>
              </a:extLst>
            </p:cNvPr>
            <p:cNvGrpSpPr/>
            <p:nvPr/>
          </p:nvGrpSpPr>
          <p:grpSpPr>
            <a:xfrm>
              <a:off x="4515802" y="4570823"/>
              <a:ext cx="3248537" cy="2255763"/>
              <a:chOff x="4515802" y="4570823"/>
              <a:chExt cx="3248537" cy="2255763"/>
            </a:xfrm>
          </p:grpSpPr>
          <p:sp>
            <p:nvSpPr>
              <p:cNvPr id="13" name="Number5">
                <a:extLst>
                  <a:ext uri="{FF2B5EF4-FFF2-40B4-BE49-F238E27FC236}">
                    <a16:creationId xmlns:a16="http://schemas.microsoft.com/office/drawing/2014/main" id="{67E6E735-7B28-C821-A813-D7FF6C5BB82A}"/>
                  </a:ext>
                </a:extLst>
              </p:cNvPr>
              <p:cNvSpPr txBox="1"/>
              <p:nvPr/>
            </p:nvSpPr>
            <p:spPr>
              <a:xfrm>
                <a:off x="4515805" y="4570823"/>
                <a:ext cx="819028" cy="800219"/>
              </a:xfrm>
              <a:prstGeom prst="rect">
                <a:avLst/>
              </a:prstGeom>
              <a:noFill/>
            </p:spPr>
            <p:txBody>
              <a:bodyPr wrap="none" rtlCol="0">
                <a:spAutoFit/>
              </a:bodyPr>
              <a:lstStyle>
                <a:defPPr>
                  <a:defRPr lang="zh-CN"/>
                </a:defPPr>
                <a:lvl1pPr>
                  <a:defRPr sz="3200" b="1" i="1">
                    <a:gradFill>
                      <a:gsLst>
                        <a:gs pos="0">
                          <a:schemeClr val="accent6">
                            <a:lumMod val="60000"/>
                            <a:lumOff val="40000"/>
                          </a:schemeClr>
                        </a:gs>
                        <a:gs pos="60000">
                          <a:schemeClr val="accent6"/>
                        </a:gs>
                      </a:gsLst>
                      <a:lin ang="2700000" scaled="0"/>
                    </a:gradFill>
                    <a:effectLst>
                      <a:outerShdw blurRad="76200" dist="50800" dir="5400000" algn="ctr" rotWithShape="0">
                        <a:schemeClr val="accent6">
                          <a:alpha val="20000"/>
                        </a:schemeClr>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300" b="1" i="1" u="none" strike="noStrike" kern="1200" cap="none" spc="0" normalizeH="0" baseline="0" noProof="0" dirty="0">
                    <a:ln>
                      <a:noFill/>
                    </a:ln>
                    <a:gradFill>
                      <a:gsLst>
                        <a:gs pos="0">
                          <a:srgbClr val="DDDDDD">
                            <a:lumMod val="60000"/>
                            <a:lumOff val="40000"/>
                          </a:srgbClr>
                        </a:gs>
                        <a:gs pos="60000">
                          <a:srgbClr val="DDDDDD"/>
                        </a:gs>
                      </a:gsLst>
                      <a:lin ang="2700000" scaled="0"/>
                    </a:gradFill>
                    <a:effectLst>
                      <a:outerShdw blurRad="76200" dist="50800" dir="5400000" algn="ctr" rotWithShape="0">
                        <a:srgbClr val="DDDDDD">
                          <a:alpha val="20000"/>
                        </a:srgbClr>
                      </a:outerShdw>
                    </a:effectLst>
                    <a:uLnTx/>
                    <a:uFillTx/>
                    <a:latin typeface="Calibri"/>
                    <a:ea typeface="宋体" panose="02010600030101010101" pitchFamily="2" charset="-122"/>
                    <a:cs typeface="+mn-cs"/>
                  </a:rPr>
                  <a:t>11</a:t>
                </a:r>
                <a:endParaRPr kumimoji="1" lang="zh-CN" altLang="en-US" sz="3300" b="1" i="1" u="none" strike="noStrike" kern="1200" cap="none" spc="0" normalizeH="0" baseline="0" noProof="0" dirty="0">
                  <a:ln>
                    <a:noFill/>
                  </a:ln>
                  <a:gradFill>
                    <a:gsLst>
                      <a:gs pos="0">
                        <a:srgbClr val="DDDDDD">
                          <a:lumMod val="60000"/>
                          <a:lumOff val="40000"/>
                        </a:srgbClr>
                      </a:gs>
                      <a:gs pos="60000">
                        <a:srgbClr val="DDDDDD"/>
                      </a:gs>
                    </a:gsLst>
                    <a:lin ang="2700000" scaled="0"/>
                  </a:gradFill>
                  <a:effectLst>
                    <a:outerShdw blurRad="76200" dist="50800" dir="5400000" algn="ctr" rotWithShape="0">
                      <a:srgbClr val="DDDDDD">
                        <a:alpha val="20000"/>
                      </a:srgbClr>
                    </a:outerShdw>
                  </a:effectLst>
                  <a:uLnTx/>
                  <a:uFillTx/>
                  <a:latin typeface="Calibri"/>
                  <a:ea typeface="宋体" panose="02010600030101010101" pitchFamily="2" charset="-122"/>
                  <a:cs typeface="+mn-cs"/>
                </a:endParaRPr>
              </a:p>
            </p:txBody>
          </p:sp>
          <p:sp>
            <p:nvSpPr>
              <p:cNvPr id="14" name="Bullet5">
                <a:extLst>
                  <a:ext uri="{FF2B5EF4-FFF2-40B4-BE49-F238E27FC236}">
                    <a16:creationId xmlns:a16="http://schemas.microsoft.com/office/drawing/2014/main" id="{318C6EC5-3BDB-25A4-D782-17460538522C}"/>
                  </a:ext>
                </a:extLst>
              </p:cNvPr>
              <p:cNvSpPr txBox="1"/>
              <p:nvPr/>
            </p:nvSpPr>
            <p:spPr>
              <a:xfrm>
                <a:off x="4515806" y="5099564"/>
                <a:ext cx="3248533" cy="575021"/>
              </a:xfrm>
              <a:prstGeom prst="rect">
                <a:avLst/>
              </a:prstGeom>
              <a:noFill/>
              <a:ln>
                <a:noFill/>
              </a:ln>
            </p:spPr>
            <p:txBody>
              <a:bodyPr wrap="square" lIns="68580" tIns="34290" rIns="68580" bIns="34290" anchor="b" anchorCtr="0">
                <a:norm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方正大黑体_GBK" panose="02010600010101010101" charset="-122"/>
                  </a:rPr>
                  <a:t>用户参与</a:t>
                </a:r>
              </a:p>
            </p:txBody>
          </p:sp>
          <p:sp>
            <p:nvSpPr>
              <p:cNvPr id="15" name="Text5">
                <a:extLst>
                  <a:ext uri="{FF2B5EF4-FFF2-40B4-BE49-F238E27FC236}">
                    <a16:creationId xmlns:a16="http://schemas.microsoft.com/office/drawing/2014/main" id="{F4C10329-A890-5014-4DC8-9AFF88F3589E}"/>
                  </a:ext>
                </a:extLst>
              </p:cNvPr>
              <p:cNvSpPr/>
              <p:nvPr/>
            </p:nvSpPr>
            <p:spPr>
              <a:xfrm flipH="1">
                <a:off x="4515802" y="5674586"/>
                <a:ext cx="3248533" cy="1152000"/>
              </a:xfrm>
              <a:prstGeom prst="rect">
                <a:avLst/>
              </a:prstGeom>
              <a:ln>
                <a:noFill/>
              </a:ln>
            </p:spPr>
            <p:txBody>
              <a:bodyPr wrap="square" lIns="68580" tIns="34290" rIns="68580" bIns="34290" anchor="t" anchorCtr="0">
                <a:norm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用户通过智能通讯技术参与到能源系统中来，整个能源供给系统不再是单向供给，而是</a:t>
                </a:r>
                <a:r>
                  <a:rPr kumimoji="0" lang="zh-CN" altLang="en-US" sz="800" b="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互动联系的能源交互系统</a:t>
                </a: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p>
            </p:txBody>
          </p:sp>
        </p:grpSp>
      </p:grpSp>
      <p:pic>
        <p:nvPicPr>
          <p:cNvPr id="50" name="图片 49">
            <a:extLst>
              <a:ext uri="{FF2B5EF4-FFF2-40B4-BE49-F238E27FC236}">
                <a16:creationId xmlns:a16="http://schemas.microsoft.com/office/drawing/2014/main" id="{E3D37F4B-6210-4417-C886-BA2B5C99655D}"/>
              </a:ext>
            </a:extLst>
          </p:cNvPr>
          <p:cNvPicPr>
            <a:picLocks noChangeAspect="1"/>
          </p:cNvPicPr>
          <p:nvPr>
            <p:custDataLst>
              <p:tags r:id="rId1"/>
            </p:custDataLst>
          </p:nvPr>
        </p:nvPicPr>
        <p:blipFill>
          <a:blip r:embed="rId4"/>
          <a:stretch>
            <a:fillRect/>
          </a:stretch>
        </p:blipFill>
        <p:spPr>
          <a:xfrm>
            <a:off x="6116601" y="3029436"/>
            <a:ext cx="2697081" cy="1788676"/>
          </a:xfrm>
          <a:prstGeom prst="rect">
            <a:avLst/>
          </a:prstGeom>
        </p:spPr>
      </p:pic>
      <p:sp>
        <p:nvSpPr>
          <p:cNvPr id="52" name="任意多边形 23">
            <a:extLst>
              <a:ext uri="{FF2B5EF4-FFF2-40B4-BE49-F238E27FC236}">
                <a16:creationId xmlns:a16="http://schemas.microsoft.com/office/drawing/2014/main" id="{DFBBF0DB-8792-B0F0-51EA-28061DDC6DA9}"/>
              </a:ext>
            </a:extLst>
          </p:cNvPr>
          <p:cNvSpPr/>
          <p:nvPr/>
        </p:nvSpPr>
        <p:spPr bwMode="auto">
          <a:xfrm>
            <a:off x="1192" y="4052885"/>
            <a:ext cx="1892923" cy="1090616"/>
          </a:xfrm>
          <a:custGeom>
            <a:avLst/>
            <a:gdLst>
              <a:gd name="T0" fmla="*/ 2545 w 2752"/>
              <a:gd name="T1" fmla="*/ 944 h 1585"/>
              <a:gd name="T2" fmla="*/ 1030 w 2752"/>
              <a:gd name="T3" fmla="*/ 944 h 1585"/>
              <a:gd name="T4" fmla="*/ 426 w 2752"/>
              <a:gd name="T5" fmla="*/ 327 h 1585"/>
              <a:gd name="T6" fmla="*/ 0 w 2752"/>
              <a:gd name="T7" fmla="*/ 134 h 1585"/>
              <a:gd name="T8" fmla="*/ 0 w 2752"/>
              <a:gd name="T9" fmla="*/ 1585 h 1585"/>
              <a:gd name="T10" fmla="*/ 2744 w 2752"/>
              <a:gd name="T11" fmla="*/ 1585 h 1585"/>
              <a:gd name="T12" fmla="*/ 2545 w 2752"/>
              <a:gd name="T13" fmla="*/ 944 h 1585"/>
            </a:gdLst>
            <a:ahLst/>
            <a:cxnLst>
              <a:cxn ang="0">
                <a:pos x="T0" y="T1"/>
              </a:cxn>
              <a:cxn ang="0">
                <a:pos x="T2" y="T3"/>
              </a:cxn>
              <a:cxn ang="0">
                <a:pos x="T4" y="T5"/>
              </a:cxn>
              <a:cxn ang="0">
                <a:pos x="T6" y="T7"/>
              </a:cxn>
              <a:cxn ang="0">
                <a:pos x="T8" y="T9"/>
              </a:cxn>
              <a:cxn ang="0">
                <a:pos x="T10" y="T11"/>
              </a:cxn>
              <a:cxn ang="0">
                <a:pos x="T12" y="T13"/>
              </a:cxn>
            </a:cxnLst>
            <a:rect l="0" t="0" r="r" b="b"/>
            <a:pathLst>
              <a:path w="2752" h="1585">
                <a:moveTo>
                  <a:pt x="2545" y="944"/>
                </a:moveTo>
                <a:cubicBezTo>
                  <a:pt x="2295" y="510"/>
                  <a:pt x="1551" y="716"/>
                  <a:pt x="1030" y="944"/>
                </a:cubicBezTo>
                <a:cubicBezTo>
                  <a:pt x="509" y="1172"/>
                  <a:pt x="648" y="748"/>
                  <a:pt x="426" y="327"/>
                </a:cubicBezTo>
                <a:cubicBezTo>
                  <a:pt x="253" y="0"/>
                  <a:pt x="73" y="81"/>
                  <a:pt x="0" y="134"/>
                </a:cubicBezTo>
                <a:cubicBezTo>
                  <a:pt x="0" y="1585"/>
                  <a:pt x="0" y="1585"/>
                  <a:pt x="0" y="1585"/>
                </a:cubicBezTo>
                <a:cubicBezTo>
                  <a:pt x="2744" y="1585"/>
                  <a:pt x="2744" y="1585"/>
                  <a:pt x="2744" y="1585"/>
                </a:cubicBezTo>
                <a:cubicBezTo>
                  <a:pt x="2319" y="1449"/>
                  <a:pt x="2752" y="1302"/>
                  <a:pt x="2545" y="944"/>
                </a:cubicBezTo>
                <a:close/>
              </a:path>
            </a:pathLst>
          </a:custGeom>
          <a:solidFill>
            <a:schemeClr val="accent1">
              <a:alpha val="8000"/>
            </a:schemeClr>
          </a:solidFill>
          <a:ln>
            <a:noFill/>
          </a:ln>
        </p:spPr>
        <p:txBody>
          <a:bodyPr vert="horz" wrap="square" lIns="68580" tIns="34290" rIns="68580" bIns="34290" numCol="1" anchor="t" anchorCtr="0" compatLnSpc="1">
            <a:prstTxWarp prst="textNoShape">
              <a:avLst/>
            </a:prstTxWarp>
          </a:bodyPr>
          <a:lstStyle/>
          <a:p>
            <a:endParaRPr lang="zh-CN" altLang="en-US" sz="1350"/>
          </a:p>
        </p:txBody>
      </p:sp>
      <p:sp>
        <p:nvSpPr>
          <p:cNvPr id="53" name="任意多边形 26">
            <a:extLst>
              <a:ext uri="{FF2B5EF4-FFF2-40B4-BE49-F238E27FC236}">
                <a16:creationId xmlns:a16="http://schemas.microsoft.com/office/drawing/2014/main" id="{EC696059-B6AC-3F0B-452F-0A618BE530DC}"/>
              </a:ext>
            </a:extLst>
          </p:cNvPr>
          <p:cNvSpPr/>
          <p:nvPr/>
        </p:nvSpPr>
        <p:spPr bwMode="auto">
          <a:xfrm>
            <a:off x="7042520" y="0"/>
            <a:ext cx="2100291" cy="1107317"/>
          </a:xfrm>
          <a:custGeom>
            <a:avLst/>
            <a:gdLst>
              <a:gd name="T0" fmla="*/ 354 w 2444"/>
              <a:gd name="T1" fmla="*/ 526 h 1288"/>
              <a:gd name="T2" fmla="*/ 1598 w 2444"/>
              <a:gd name="T3" fmla="*/ 526 h 1288"/>
              <a:gd name="T4" fmla="*/ 2094 w 2444"/>
              <a:gd name="T5" fmla="*/ 1033 h 1288"/>
              <a:gd name="T6" fmla="*/ 2444 w 2444"/>
              <a:gd name="T7" fmla="*/ 1192 h 1288"/>
              <a:gd name="T8" fmla="*/ 2444 w 2444"/>
              <a:gd name="T9" fmla="*/ 0 h 1288"/>
              <a:gd name="T10" fmla="*/ 0 w 2444"/>
              <a:gd name="T11" fmla="*/ 0 h 1288"/>
              <a:gd name="T12" fmla="*/ 354 w 2444"/>
              <a:gd name="T13" fmla="*/ 526 h 1288"/>
            </a:gdLst>
            <a:ahLst/>
            <a:cxnLst>
              <a:cxn ang="0">
                <a:pos x="T0" y="T1"/>
              </a:cxn>
              <a:cxn ang="0">
                <a:pos x="T2" y="T3"/>
              </a:cxn>
              <a:cxn ang="0">
                <a:pos x="T4" y="T5"/>
              </a:cxn>
              <a:cxn ang="0">
                <a:pos x="T6" y="T7"/>
              </a:cxn>
              <a:cxn ang="0">
                <a:pos x="T8" y="T9"/>
              </a:cxn>
              <a:cxn ang="0">
                <a:pos x="T10" y="T11"/>
              </a:cxn>
              <a:cxn ang="0">
                <a:pos x="T12" y="T13"/>
              </a:cxn>
            </a:cxnLst>
            <a:rect l="0" t="0" r="r" b="b"/>
            <a:pathLst>
              <a:path w="2444" h="1288">
                <a:moveTo>
                  <a:pt x="354" y="526"/>
                </a:moveTo>
                <a:cubicBezTo>
                  <a:pt x="516" y="764"/>
                  <a:pt x="1170" y="714"/>
                  <a:pt x="1598" y="526"/>
                </a:cubicBezTo>
                <a:cubicBezTo>
                  <a:pt x="2026" y="339"/>
                  <a:pt x="1981" y="659"/>
                  <a:pt x="2094" y="1033"/>
                </a:cubicBezTo>
                <a:cubicBezTo>
                  <a:pt x="2172" y="1288"/>
                  <a:pt x="2400" y="1272"/>
                  <a:pt x="2444" y="1192"/>
                </a:cubicBezTo>
                <a:cubicBezTo>
                  <a:pt x="2444" y="0"/>
                  <a:pt x="2444" y="0"/>
                  <a:pt x="2444" y="0"/>
                </a:cubicBezTo>
                <a:cubicBezTo>
                  <a:pt x="0" y="0"/>
                  <a:pt x="0" y="0"/>
                  <a:pt x="0" y="0"/>
                </a:cubicBezTo>
                <a:cubicBezTo>
                  <a:pt x="565" y="116"/>
                  <a:pt x="163" y="246"/>
                  <a:pt x="354" y="526"/>
                </a:cubicBezTo>
                <a:close/>
              </a:path>
            </a:pathLst>
          </a:custGeom>
          <a:solidFill>
            <a:schemeClr val="accent1">
              <a:alpha val="8000"/>
            </a:schemeClr>
          </a:solidFill>
          <a:ln>
            <a:noFill/>
          </a:ln>
        </p:spPr>
        <p:txBody>
          <a:bodyPr vert="horz" wrap="square" lIns="68580" tIns="34290" rIns="68580" bIns="34290" numCol="1" anchor="t" anchorCtr="0" compatLnSpc="1">
            <a:prstTxWarp prst="textNoShape">
              <a:avLst/>
            </a:prstTxWarp>
          </a:bodyPr>
          <a:lstStyle/>
          <a:p>
            <a:endParaRPr lang="zh-CN" altLang="en-US" sz="1350"/>
          </a:p>
        </p:txBody>
      </p:sp>
    </p:spTree>
    <p:extLst>
      <p:ext uri="{BB962C8B-B14F-4D97-AF65-F5344CB8AC3E}">
        <p14:creationId xmlns:p14="http://schemas.microsoft.com/office/powerpoint/2010/main" val="4029680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6E1A7-0A19-14C9-6DDE-6879297A93FA}"/>
            </a:ext>
          </a:extLst>
        </p:cNvPr>
        <p:cNvGrpSpPr/>
        <p:nvPr/>
      </p:nvGrpSpPr>
      <p:grpSpPr>
        <a:xfrm>
          <a:off x="0" y="0"/>
          <a:ext cx="0" cy="0"/>
          <a:chOff x="0" y="0"/>
          <a:chExt cx="0" cy="0"/>
        </a:xfrm>
      </p:grpSpPr>
      <p:grpSp>
        <p:nvGrpSpPr>
          <p:cNvPr id="14" name="组合 13">
            <a:extLst>
              <a:ext uri="{FF2B5EF4-FFF2-40B4-BE49-F238E27FC236}">
                <a16:creationId xmlns:a16="http://schemas.microsoft.com/office/drawing/2014/main" id="{609628D5-D50F-0465-AE99-0C74ADCA5D37}"/>
              </a:ext>
            </a:extLst>
          </p:cNvPr>
          <p:cNvGrpSpPr/>
          <p:nvPr/>
        </p:nvGrpSpPr>
        <p:grpSpPr>
          <a:xfrm>
            <a:off x="899592" y="2321060"/>
            <a:ext cx="1080120" cy="2160618"/>
            <a:chOff x="625120" y="2283718"/>
            <a:chExt cx="1080120" cy="2160618"/>
          </a:xfrm>
        </p:grpSpPr>
        <p:grpSp>
          <p:nvGrpSpPr>
            <p:cNvPr id="11" name="组合 10">
              <a:extLst>
                <a:ext uri="{FF2B5EF4-FFF2-40B4-BE49-F238E27FC236}">
                  <a16:creationId xmlns:a16="http://schemas.microsoft.com/office/drawing/2014/main" id="{820F72F4-0532-5871-0236-142692A7A86F}"/>
                </a:ext>
              </a:extLst>
            </p:cNvPr>
            <p:cNvGrpSpPr/>
            <p:nvPr/>
          </p:nvGrpSpPr>
          <p:grpSpPr>
            <a:xfrm>
              <a:off x="625120" y="2283718"/>
              <a:ext cx="832449" cy="941207"/>
              <a:chOff x="625120" y="2283718"/>
              <a:chExt cx="832449" cy="941207"/>
            </a:xfrm>
          </p:grpSpPr>
          <p:sp>
            <p:nvSpPr>
              <p:cNvPr id="55" name="任意多边形: 形状 54">
                <a:extLst>
                  <a:ext uri="{FF2B5EF4-FFF2-40B4-BE49-F238E27FC236}">
                    <a16:creationId xmlns:a16="http://schemas.microsoft.com/office/drawing/2014/main" id="{8794DFD3-B1BA-5E4A-4DA8-BB929457786F}"/>
                  </a:ext>
                </a:extLst>
              </p:cNvPr>
              <p:cNvSpPr/>
              <p:nvPr/>
            </p:nvSpPr>
            <p:spPr>
              <a:xfrm>
                <a:off x="625120" y="2283718"/>
                <a:ext cx="832449" cy="941207"/>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rgbClr val="FF0000">
                  <a:alpha val="20000"/>
                </a:srgb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marL="0" marR="0" lvl="0" indent="0" algn="ctr" defTabSz="685324"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chemeClr val="tx1"/>
                  </a:solidFill>
                  <a:effectLst/>
                  <a:uLnTx/>
                  <a:uFillTx/>
                  <a:latin typeface="Calibri"/>
                  <a:ea typeface="宋体" panose="02010600030101010101" pitchFamily="2" charset="-122"/>
                  <a:cs typeface="+mn-cs"/>
                </a:endParaRPr>
              </a:p>
            </p:txBody>
          </p:sp>
          <p:sp>
            <p:nvSpPr>
              <p:cNvPr id="88" name="Number1">
                <a:extLst>
                  <a:ext uri="{FF2B5EF4-FFF2-40B4-BE49-F238E27FC236}">
                    <a16:creationId xmlns:a16="http://schemas.microsoft.com/office/drawing/2014/main" id="{DAB6912A-E440-F584-6276-B2FEF54A2758}"/>
                  </a:ext>
                </a:extLst>
              </p:cNvPr>
              <p:cNvSpPr txBox="1"/>
              <p:nvPr/>
            </p:nvSpPr>
            <p:spPr>
              <a:xfrm>
                <a:off x="755841" y="2465781"/>
                <a:ext cx="575799" cy="553998"/>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0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01</a:t>
                </a:r>
                <a:endParaRPr kumimoji="1" lang="zh-CN" altLang="en-US" sz="30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endParaRPr>
              </a:p>
            </p:txBody>
          </p:sp>
        </p:grpSp>
        <p:sp>
          <p:nvSpPr>
            <p:cNvPr id="57" name="Bullet1">
              <a:extLst>
                <a:ext uri="{FF2B5EF4-FFF2-40B4-BE49-F238E27FC236}">
                  <a16:creationId xmlns:a16="http://schemas.microsoft.com/office/drawing/2014/main" id="{D41D152F-8DD3-D0F1-A423-474B8EB142CC}"/>
                </a:ext>
              </a:extLst>
            </p:cNvPr>
            <p:cNvSpPr txBox="1"/>
            <p:nvPr/>
          </p:nvSpPr>
          <p:spPr>
            <a:xfrm>
              <a:off x="625120" y="3312417"/>
              <a:ext cx="1080000" cy="324000"/>
            </a:xfrm>
            <a:prstGeom prst="rect">
              <a:avLst/>
            </a:prstGeom>
            <a:noFill/>
          </p:spPr>
          <p:txBody>
            <a:bodyPr wrap="square" lIns="67500" tIns="35100" rIns="67500" bIns="3510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集团概况</a:t>
              </a:r>
              <a:endParaRPr kumimoji="1" lang="en-US" altLang="zh-CN" sz="1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endParaRPr>
            </a:p>
          </p:txBody>
        </p:sp>
        <p:sp>
          <p:nvSpPr>
            <p:cNvPr id="2" name="文本框 1">
              <a:extLst>
                <a:ext uri="{FF2B5EF4-FFF2-40B4-BE49-F238E27FC236}">
                  <a16:creationId xmlns:a16="http://schemas.microsoft.com/office/drawing/2014/main" id="{542FBFC1-FD21-76ED-BAD8-8BF8FB30E914}"/>
                </a:ext>
              </a:extLst>
            </p:cNvPr>
            <p:cNvSpPr txBox="1"/>
            <p:nvPr/>
          </p:nvSpPr>
          <p:spPr>
            <a:xfrm>
              <a:off x="625240" y="3635075"/>
              <a:ext cx="1080000" cy="80926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集团概况</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管理构架</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管理团队</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所获荣誉</a:t>
              </a:r>
              <a:endParaRPr kumimoji="0" lang="zh-CN" altLang="en-US" sz="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grpSp>
        <p:nvGrpSpPr>
          <p:cNvPr id="15" name="组合 14">
            <a:extLst>
              <a:ext uri="{FF2B5EF4-FFF2-40B4-BE49-F238E27FC236}">
                <a16:creationId xmlns:a16="http://schemas.microsoft.com/office/drawing/2014/main" id="{B4C205AB-48A8-74A3-625C-9E40C42CF55F}"/>
              </a:ext>
            </a:extLst>
          </p:cNvPr>
          <p:cNvGrpSpPr/>
          <p:nvPr/>
        </p:nvGrpSpPr>
        <p:grpSpPr>
          <a:xfrm>
            <a:off x="2896147" y="2321060"/>
            <a:ext cx="1080000" cy="2184967"/>
            <a:chOff x="2669594" y="2283718"/>
            <a:chExt cx="1080000" cy="2184967"/>
          </a:xfrm>
        </p:grpSpPr>
        <p:grpSp>
          <p:nvGrpSpPr>
            <p:cNvPr id="13" name="组合 12">
              <a:extLst>
                <a:ext uri="{FF2B5EF4-FFF2-40B4-BE49-F238E27FC236}">
                  <a16:creationId xmlns:a16="http://schemas.microsoft.com/office/drawing/2014/main" id="{0CD129EA-49BD-64D4-FAAA-58A16401BB03}"/>
                </a:ext>
              </a:extLst>
            </p:cNvPr>
            <p:cNvGrpSpPr/>
            <p:nvPr/>
          </p:nvGrpSpPr>
          <p:grpSpPr>
            <a:xfrm>
              <a:off x="2669594" y="2283718"/>
              <a:ext cx="1080000" cy="1352700"/>
              <a:chOff x="2669594" y="2283718"/>
              <a:chExt cx="1080000" cy="1352700"/>
            </a:xfrm>
          </p:grpSpPr>
          <p:sp>
            <p:nvSpPr>
              <p:cNvPr id="93" name="任意多边形: 形状 92">
                <a:extLst>
                  <a:ext uri="{FF2B5EF4-FFF2-40B4-BE49-F238E27FC236}">
                    <a16:creationId xmlns:a16="http://schemas.microsoft.com/office/drawing/2014/main" id="{DBC88281-40FB-EA92-9FF6-A3AD8A992934}"/>
                  </a:ext>
                </a:extLst>
              </p:cNvPr>
              <p:cNvSpPr/>
              <p:nvPr/>
            </p:nvSpPr>
            <p:spPr>
              <a:xfrm>
                <a:off x="2669594" y="2283718"/>
                <a:ext cx="832449" cy="941207"/>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chemeClr val="tx2">
                  <a:alpha val="20000"/>
                </a:scheme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marL="0" marR="0" lvl="0" indent="0" algn="ctr" defTabSz="685324"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chemeClr val="tx1"/>
                  </a:solidFill>
                  <a:effectLst/>
                  <a:uLnTx/>
                  <a:uFillTx/>
                  <a:latin typeface="Calibri"/>
                  <a:ea typeface="宋体" panose="02010600030101010101" pitchFamily="2" charset="-122"/>
                  <a:cs typeface="+mn-cs"/>
                </a:endParaRPr>
              </a:p>
            </p:txBody>
          </p:sp>
          <p:sp>
            <p:nvSpPr>
              <p:cNvPr id="94" name="Bullet2">
                <a:extLst>
                  <a:ext uri="{FF2B5EF4-FFF2-40B4-BE49-F238E27FC236}">
                    <a16:creationId xmlns:a16="http://schemas.microsoft.com/office/drawing/2014/main" id="{0CD2ED71-A839-59A2-D999-69D89B20A389}"/>
                  </a:ext>
                </a:extLst>
              </p:cNvPr>
              <p:cNvSpPr txBox="1"/>
              <p:nvPr/>
            </p:nvSpPr>
            <p:spPr>
              <a:xfrm>
                <a:off x="2669594" y="3312418"/>
                <a:ext cx="1080000" cy="324000"/>
              </a:xfrm>
              <a:prstGeom prst="rect">
                <a:avLst/>
              </a:prstGeom>
              <a:noFill/>
            </p:spPr>
            <p:txBody>
              <a:bodyPr wrap="square" lIns="67500" tIns="35100" rIns="67500" bIns="3510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主营业务</a:t>
                </a:r>
                <a:endParaRPr kumimoji="1"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95" name="Number2">
                <a:extLst>
                  <a:ext uri="{FF2B5EF4-FFF2-40B4-BE49-F238E27FC236}">
                    <a16:creationId xmlns:a16="http://schemas.microsoft.com/office/drawing/2014/main" id="{4AB03279-A3A8-68E4-2283-EFA2F9249DEB}"/>
                  </a:ext>
                </a:extLst>
              </p:cNvPr>
              <p:cNvSpPr txBox="1"/>
              <p:nvPr/>
            </p:nvSpPr>
            <p:spPr>
              <a:xfrm>
                <a:off x="2797919" y="2465781"/>
                <a:ext cx="575799" cy="553998"/>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000" b="1" i="0" u="none" strike="noStrike" kern="1200" cap="none" spc="0" normalizeH="0" baseline="0" noProof="0" dirty="0">
                    <a:ln>
                      <a:noFill/>
                    </a:ln>
                    <a:effectLst/>
                    <a:uLnTx/>
                    <a:uFillTx/>
                    <a:latin typeface="Calibri"/>
                    <a:ea typeface="宋体" panose="02010600030101010101" pitchFamily="2" charset="-122"/>
                    <a:cs typeface="+mn-cs"/>
                  </a:rPr>
                  <a:t>02</a:t>
                </a:r>
                <a:endParaRPr kumimoji="1" lang="zh-CN" altLang="en-US" sz="3000" b="1" i="0" u="none" strike="noStrike" kern="1200" cap="none" spc="0" normalizeH="0" baseline="0" noProof="0" dirty="0">
                  <a:ln>
                    <a:noFill/>
                  </a:ln>
                  <a:effectLst/>
                  <a:uLnTx/>
                  <a:uFillTx/>
                  <a:latin typeface="Calibri"/>
                  <a:ea typeface="宋体" panose="02010600030101010101" pitchFamily="2" charset="-122"/>
                  <a:cs typeface="+mn-cs"/>
                </a:endParaRPr>
              </a:p>
            </p:txBody>
          </p:sp>
        </p:grpSp>
        <p:sp>
          <p:nvSpPr>
            <p:cNvPr id="3" name="文本框 2">
              <a:extLst>
                <a:ext uri="{FF2B5EF4-FFF2-40B4-BE49-F238E27FC236}">
                  <a16:creationId xmlns:a16="http://schemas.microsoft.com/office/drawing/2014/main" id="{36108EC3-5F66-B8EC-B98C-82CF4C785202}"/>
                </a:ext>
              </a:extLst>
            </p:cNvPr>
            <p:cNvSpPr txBox="1"/>
            <p:nvPr/>
          </p:nvSpPr>
          <p:spPr>
            <a:xfrm>
              <a:off x="2669594" y="3659424"/>
              <a:ext cx="1080000" cy="80926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a:defRPr/>
              </a:pPr>
              <a:r>
                <a:rPr lang="zh-CN" altLang="en-US" sz="800" kern="0" dirty="0">
                  <a:latin typeface="微软雅黑" panose="020B0503020204020204" pitchFamily="34" charset="-122"/>
                  <a:ea typeface="微软雅黑" panose="020B0503020204020204" pitchFamily="34" charset="-122"/>
                </a:rPr>
                <a:t>产品组合</a:t>
              </a:r>
              <a:endParaRPr lang="en-US" altLang="zh-CN" sz="800" kern="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研发创新</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产品特点</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专利技术</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grpSp>
        <p:nvGrpSpPr>
          <p:cNvPr id="5" name="组合 4">
            <a:extLst>
              <a:ext uri="{FF2B5EF4-FFF2-40B4-BE49-F238E27FC236}">
                <a16:creationId xmlns:a16="http://schemas.microsoft.com/office/drawing/2014/main" id="{DD6CD705-6A75-1680-9903-5DF20B2C1736}"/>
              </a:ext>
            </a:extLst>
          </p:cNvPr>
          <p:cNvGrpSpPr/>
          <p:nvPr/>
        </p:nvGrpSpPr>
        <p:grpSpPr>
          <a:xfrm>
            <a:off x="4892702" y="2321060"/>
            <a:ext cx="1080000" cy="2184967"/>
            <a:chOff x="4892702" y="2434366"/>
            <a:chExt cx="1080000" cy="2184967"/>
          </a:xfrm>
        </p:grpSpPr>
        <p:sp>
          <p:nvSpPr>
            <p:cNvPr id="97" name="任意多边形: 形状 96">
              <a:extLst>
                <a:ext uri="{FF2B5EF4-FFF2-40B4-BE49-F238E27FC236}">
                  <a16:creationId xmlns:a16="http://schemas.microsoft.com/office/drawing/2014/main" id="{B760AC3F-0C17-2E66-06D1-179DFED94DA0}"/>
                </a:ext>
              </a:extLst>
            </p:cNvPr>
            <p:cNvSpPr/>
            <p:nvPr/>
          </p:nvSpPr>
          <p:spPr>
            <a:xfrm>
              <a:off x="4892702" y="2434366"/>
              <a:ext cx="832449" cy="941207"/>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chemeClr val="tx2">
                <a:alpha val="20000"/>
              </a:scheme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marL="0" marR="0" lvl="0" indent="0" algn="ctr" defTabSz="685324"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chemeClr val="tx1"/>
                </a:solidFill>
                <a:effectLst/>
                <a:uLnTx/>
                <a:uFillTx/>
                <a:latin typeface="Calibri"/>
                <a:ea typeface="宋体" panose="02010600030101010101" pitchFamily="2" charset="-122"/>
                <a:cs typeface="+mn-cs"/>
              </a:endParaRPr>
            </a:p>
          </p:txBody>
        </p:sp>
        <p:sp>
          <p:nvSpPr>
            <p:cNvPr id="99" name="Number3">
              <a:extLst>
                <a:ext uri="{FF2B5EF4-FFF2-40B4-BE49-F238E27FC236}">
                  <a16:creationId xmlns:a16="http://schemas.microsoft.com/office/drawing/2014/main" id="{C0337CB7-0D11-414B-0CBF-E81D485EDB2F}"/>
                </a:ext>
              </a:extLst>
            </p:cNvPr>
            <p:cNvSpPr txBox="1"/>
            <p:nvPr/>
          </p:nvSpPr>
          <p:spPr>
            <a:xfrm>
              <a:off x="4898318" y="2616429"/>
              <a:ext cx="575799" cy="553998"/>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000" b="1" i="0" u="none" strike="noStrike" kern="1200" cap="none" spc="0" normalizeH="0" baseline="0" noProof="0" dirty="0">
                  <a:ln>
                    <a:noFill/>
                  </a:ln>
                  <a:effectLst/>
                  <a:uLnTx/>
                  <a:uFillTx/>
                  <a:latin typeface="Calibri"/>
                  <a:ea typeface="宋体" panose="02010600030101010101" pitchFamily="2" charset="-122"/>
                  <a:cs typeface="+mn-cs"/>
                </a:rPr>
                <a:t>03</a:t>
              </a:r>
              <a:endParaRPr kumimoji="1" lang="zh-CN" altLang="en-US" sz="3000" b="1" i="0" u="none" strike="noStrike" kern="1200" cap="none" spc="0" normalizeH="0" baseline="0" noProof="0" dirty="0">
                <a:ln>
                  <a:noFill/>
                </a:ln>
                <a:effectLst/>
                <a:uLnTx/>
                <a:uFillTx/>
                <a:latin typeface="Calibri"/>
                <a:ea typeface="宋体" panose="02010600030101010101" pitchFamily="2" charset="-122"/>
                <a:cs typeface="+mn-cs"/>
              </a:endParaRPr>
            </a:p>
          </p:txBody>
        </p:sp>
        <p:sp>
          <p:nvSpPr>
            <p:cNvPr id="98" name="Bullet3">
              <a:extLst>
                <a:ext uri="{FF2B5EF4-FFF2-40B4-BE49-F238E27FC236}">
                  <a16:creationId xmlns:a16="http://schemas.microsoft.com/office/drawing/2014/main" id="{83DB84C9-4095-EC39-E5F1-B15A72B2B80C}"/>
                </a:ext>
              </a:extLst>
            </p:cNvPr>
            <p:cNvSpPr txBox="1"/>
            <p:nvPr/>
          </p:nvSpPr>
          <p:spPr>
            <a:xfrm>
              <a:off x="4892702" y="3463066"/>
              <a:ext cx="1080000" cy="324000"/>
            </a:xfrm>
            <a:prstGeom prst="rect">
              <a:avLst/>
            </a:prstGeom>
            <a:noFill/>
          </p:spPr>
          <p:txBody>
            <a:bodyPr wrap="square" lIns="67500" tIns="35100" rIns="67500" bIns="3510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商业模式</a:t>
              </a:r>
              <a:endParaRPr kumimoji="1"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7" name="文本框 6">
              <a:extLst>
                <a:ext uri="{FF2B5EF4-FFF2-40B4-BE49-F238E27FC236}">
                  <a16:creationId xmlns:a16="http://schemas.microsoft.com/office/drawing/2014/main" id="{0D795517-12AA-7DB0-5DAE-B6FEA435033A}"/>
                </a:ext>
              </a:extLst>
            </p:cNvPr>
            <p:cNvSpPr txBox="1"/>
            <p:nvPr/>
          </p:nvSpPr>
          <p:spPr>
            <a:xfrm>
              <a:off x="4892702" y="3810072"/>
              <a:ext cx="1080000" cy="80926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行业背景</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800" kern="0" dirty="0">
                  <a:solidFill>
                    <a:srgbClr val="000000"/>
                  </a:solidFill>
                  <a:latin typeface="微软雅黑" panose="020B0503020204020204" pitchFamily="34" charset="-122"/>
                  <a:ea typeface="微软雅黑" panose="020B0503020204020204" pitchFamily="34" charset="-122"/>
                </a:rPr>
                <a:t>发展</a:t>
              </a: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趋势</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800" kern="0" dirty="0">
                  <a:solidFill>
                    <a:srgbClr val="000000"/>
                  </a:solidFill>
                  <a:latin typeface="微软雅黑" panose="020B0503020204020204" pitchFamily="34" charset="-122"/>
                  <a:ea typeface="微软雅黑" panose="020B0503020204020204" pitchFamily="34" charset="-122"/>
                </a:rPr>
                <a:t>常用</a:t>
              </a: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模式</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合作模式</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grpSp>
        <p:nvGrpSpPr>
          <p:cNvPr id="4" name="组合 3">
            <a:extLst>
              <a:ext uri="{FF2B5EF4-FFF2-40B4-BE49-F238E27FC236}">
                <a16:creationId xmlns:a16="http://schemas.microsoft.com/office/drawing/2014/main" id="{7E62CF1A-FBF7-2E82-1419-2C1C53EB7303}"/>
              </a:ext>
            </a:extLst>
          </p:cNvPr>
          <p:cNvGrpSpPr/>
          <p:nvPr/>
        </p:nvGrpSpPr>
        <p:grpSpPr>
          <a:xfrm>
            <a:off x="6889257" y="2321060"/>
            <a:ext cx="1080000" cy="2184967"/>
            <a:chOff x="6889257" y="2434366"/>
            <a:chExt cx="1080000" cy="2184967"/>
          </a:xfrm>
        </p:grpSpPr>
        <p:sp>
          <p:nvSpPr>
            <p:cNvPr id="101" name="任意多边形: 形状 100">
              <a:extLst>
                <a:ext uri="{FF2B5EF4-FFF2-40B4-BE49-F238E27FC236}">
                  <a16:creationId xmlns:a16="http://schemas.microsoft.com/office/drawing/2014/main" id="{86232438-E76C-71B8-F13A-FA79DC94152A}"/>
                </a:ext>
              </a:extLst>
            </p:cNvPr>
            <p:cNvSpPr/>
            <p:nvPr/>
          </p:nvSpPr>
          <p:spPr>
            <a:xfrm>
              <a:off x="6889257" y="2434366"/>
              <a:ext cx="832449" cy="941207"/>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chemeClr val="tx2">
                <a:alpha val="20000"/>
              </a:scheme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marL="0" marR="0" lvl="0" indent="0" algn="ctr" defTabSz="685324"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chemeClr val="tx1"/>
                </a:solidFill>
                <a:effectLst/>
                <a:uLnTx/>
                <a:uFillTx/>
                <a:latin typeface="Calibri"/>
                <a:ea typeface="宋体" panose="02010600030101010101" pitchFamily="2" charset="-122"/>
                <a:cs typeface="+mn-cs"/>
              </a:endParaRPr>
            </a:p>
          </p:txBody>
        </p:sp>
        <p:sp>
          <p:nvSpPr>
            <p:cNvPr id="103" name="Number4">
              <a:extLst>
                <a:ext uri="{FF2B5EF4-FFF2-40B4-BE49-F238E27FC236}">
                  <a16:creationId xmlns:a16="http://schemas.microsoft.com/office/drawing/2014/main" id="{15C6C85A-6C72-12E7-AD84-5380260DD3E0}"/>
                </a:ext>
              </a:extLst>
            </p:cNvPr>
            <p:cNvSpPr txBox="1"/>
            <p:nvPr/>
          </p:nvSpPr>
          <p:spPr>
            <a:xfrm>
              <a:off x="7017582" y="2616429"/>
              <a:ext cx="575799" cy="553998"/>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000" b="1" i="0" u="none" strike="noStrike" kern="1200" cap="none" spc="0" normalizeH="0" baseline="0" noProof="0" dirty="0">
                  <a:ln>
                    <a:noFill/>
                  </a:ln>
                  <a:effectLst/>
                  <a:uLnTx/>
                  <a:uFillTx/>
                  <a:latin typeface="Calibri"/>
                  <a:ea typeface="宋体" panose="02010600030101010101" pitchFamily="2" charset="-122"/>
                  <a:cs typeface="+mn-cs"/>
                </a:rPr>
                <a:t>04</a:t>
              </a:r>
              <a:endParaRPr kumimoji="1" lang="zh-CN" altLang="en-US" sz="3000" b="1" i="0" u="none" strike="noStrike" kern="1200" cap="none" spc="0" normalizeH="0" baseline="0" noProof="0" dirty="0">
                <a:ln>
                  <a:noFill/>
                </a:ln>
                <a:effectLst/>
                <a:uLnTx/>
                <a:uFillTx/>
                <a:latin typeface="Calibri"/>
                <a:ea typeface="宋体" panose="02010600030101010101" pitchFamily="2" charset="-122"/>
                <a:cs typeface="+mn-cs"/>
              </a:endParaRPr>
            </a:p>
          </p:txBody>
        </p:sp>
        <p:sp>
          <p:nvSpPr>
            <p:cNvPr id="102" name="Bullet4">
              <a:extLst>
                <a:ext uri="{FF2B5EF4-FFF2-40B4-BE49-F238E27FC236}">
                  <a16:creationId xmlns:a16="http://schemas.microsoft.com/office/drawing/2014/main" id="{AB929549-B9CA-694C-EDFA-C1651F3191D5}"/>
                </a:ext>
              </a:extLst>
            </p:cNvPr>
            <p:cNvSpPr txBox="1"/>
            <p:nvPr/>
          </p:nvSpPr>
          <p:spPr>
            <a:xfrm>
              <a:off x="6889257" y="3463066"/>
              <a:ext cx="1080000" cy="324000"/>
            </a:xfrm>
            <a:prstGeom prst="rect">
              <a:avLst/>
            </a:prstGeom>
            <a:noFill/>
          </p:spPr>
          <p:txBody>
            <a:bodyPr wrap="square" lIns="67500" tIns="35100" rIns="67500" bIns="3510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投资案例</a:t>
              </a:r>
              <a:endParaRPr kumimoji="1"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8" name="文本框 7">
              <a:extLst>
                <a:ext uri="{FF2B5EF4-FFF2-40B4-BE49-F238E27FC236}">
                  <a16:creationId xmlns:a16="http://schemas.microsoft.com/office/drawing/2014/main" id="{85874CAE-ADED-D849-32C8-A79C8224C704}"/>
                </a:ext>
              </a:extLst>
            </p:cNvPr>
            <p:cNvSpPr txBox="1"/>
            <p:nvPr/>
          </p:nvSpPr>
          <p:spPr>
            <a:xfrm>
              <a:off x="6889257" y="3810072"/>
              <a:ext cx="1080000" cy="80926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市场分析</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项目案例</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利润分析</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风险评估</a:t>
              </a:r>
              <a:endParaRPr kumimoji="0" lang="zh-CN" altLang="en-US" sz="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sp>
        <p:nvSpPr>
          <p:cNvPr id="18" name="işlîḍé">
            <a:extLst>
              <a:ext uri="{FF2B5EF4-FFF2-40B4-BE49-F238E27FC236}">
                <a16:creationId xmlns:a16="http://schemas.microsoft.com/office/drawing/2014/main" id="{1C5A69C0-5725-ED3C-251A-6D66031532C0}"/>
              </a:ext>
            </a:extLst>
          </p:cNvPr>
          <p:cNvSpPr/>
          <p:nvPr/>
        </p:nvSpPr>
        <p:spPr>
          <a:xfrm>
            <a:off x="2923009" y="1011750"/>
            <a:ext cx="3305175" cy="438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中能鑫凯</a:t>
            </a:r>
            <a:endParaRPr kumimoji="1"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19" name="íṧľidê">
            <a:extLst>
              <a:ext uri="{FF2B5EF4-FFF2-40B4-BE49-F238E27FC236}">
                <a16:creationId xmlns:a16="http://schemas.microsoft.com/office/drawing/2014/main" id="{0E985D2F-C495-394F-EC9A-8783D2BE9E55}"/>
              </a:ext>
            </a:extLst>
          </p:cNvPr>
          <p:cNvCxnSpPr/>
          <p:nvPr/>
        </p:nvCxnSpPr>
        <p:spPr>
          <a:xfrm>
            <a:off x="3995936" y="1496166"/>
            <a:ext cx="1188000" cy="0"/>
          </a:xfrm>
          <a:prstGeom prst="line">
            <a:avLst/>
          </a:prstGeom>
          <a:ln w="57150">
            <a:solidFill>
              <a:srgbClr val="E44B4E"/>
            </a:solidFill>
          </a:ln>
        </p:spPr>
        <p:style>
          <a:lnRef idx="1">
            <a:schemeClr val="accent1"/>
          </a:lnRef>
          <a:fillRef idx="0">
            <a:schemeClr val="accent1"/>
          </a:fillRef>
          <a:effectRef idx="0">
            <a:schemeClr val="accent1"/>
          </a:effectRef>
          <a:fontRef idx="minor">
            <a:schemeClr val="tx1"/>
          </a:fontRef>
        </p:style>
      </p:cxnSp>
      <p:sp>
        <p:nvSpPr>
          <p:cNvPr id="20" name="Subtitle">
            <a:extLst>
              <a:ext uri="{FF2B5EF4-FFF2-40B4-BE49-F238E27FC236}">
                <a16:creationId xmlns:a16="http://schemas.microsoft.com/office/drawing/2014/main" id="{E9FA95A7-853A-4326-4538-DD741A6F29AD}"/>
              </a:ext>
            </a:extLst>
          </p:cNvPr>
          <p:cNvSpPr/>
          <p:nvPr/>
        </p:nvSpPr>
        <p:spPr>
          <a:xfrm>
            <a:off x="1512000" y="1594348"/>
            <a:ext cx="6120680" cy="298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chorCtr="0">
            <a:normAutofit fontScale="925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核心理念</a:t>
            </a:r>
            <a:r>
              <a:rPr lang="zh-CN" altLang="en-US" sz="1200" b="1" dirty="0">
                <a:solidFill>
                  <a:schemeClr val="tx1"/>
                </a:solidFill>
                <a:latin typeface="微软雅黑" panose="020B0503020204020204" pitchFamily="34" charset="-122"/>
                <a:ea typeface="微软雅黑" panose="020B0503020204020204" pitchFamily="34" charset="-122"/>
              </a:rPr>
              <a:t>：</a:t>
            </a:r>
            <a:r>
              <a:rPr kumimoji="1" lang="zh-CN" altLang="en-US" sz="1200" b="1"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创新、务实、高效、共赢； </a:t>
            </a:r>
            <a:r>
              <a:rPr kumimoji="1"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企业愿景：</a:t>
            </a:r>
            <a:r>
              <a:rPr kumimoji="1" lang="zh-CN" altLang="en-US" sz="1200" b="1"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节能环保促进发展，科技创新改变生活。</a:t>
            </a:r>
            <a:endParaRPr kumimoji="1" lang="en-US" altLang="zh-CN" sz="120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9" name="任意多边形: 形状 8">
            <a:extLst>
              <a:ext uri="{FF2B5EF4-FFF2-40B4-BE49-F238E27FC236}">
                <a16:creationId xmlns:a16="http://schemas.microsoft.com/office/drawing/2014/main" id="{1CCE70AF-5DB7-6735-8DBE-FBEF9826D0F7}"/>
              </a:ext>
            </a:extLst>
          </p:cNvPr>
          <p:cNvSpPr/>
          <p:nvPr/>
        </p:nvSpPr>
        <p:spPr>
          <a:xfrm>
            <a:off x="0" y="4621117"/>
            <a:ext cx="9144000" cy="522383"/>
          </a:xfrm>
          <a:custGeom>
            <a:avLst/>
            <a:gdLst>
              <a:gd name="connsiteX0" fmla="*/ 0 w 12192000"/>
              <a:gd name="connsiteY0" fmla="*/ 0 h 696511"/>
              <a:gd name="connsiteX1" fmla="*/ 73551 w 12192000"/>
              <a:gd name="connsiteY1" fmla="*/ 15898 h 696511"/>
              <a:gd name="connsiteX2" fmla="*/ 6096001 w 12192000"/>
              <a:gd name="connsiteY2" fmla="*/ 478800 h 696511"/>
              <a:gd name="connsiteX3" fmla="*/ 12118453 w 12192000"/>
              <a:gd name="connsiteY3" fmla="*/ 15898 h 696511"/>
              <a:gd name="connsiteX4" fmla="*/ 12192000 w 12192000"/>
              <a:gd name="connsiteY4" fmla="*/ 1 h 696511"/>
              <a:gd name="connsiteX5" fmla="*/ 12192000 w 12192000"/>
              <a:gd name="connsiteY5" fmla="*/ 696511 h 696511"/>
              <a:gd name="connsiteX6" fmla="*/ 0 w 12192000"/>
              <a:gd name="connsiteY6" fmla="*/ 696511 h 6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96511">
                <a:moveTo>
                  <a:pt x="0" y="0"/>
                </a:moveTo>
                <a:lnTo>
                  <a:pt x="73551" y="15898"/>
                </a:lnTo>
                <a:cubicBezTo>
                  <a:pt x="1459734" y="297335"/>
                  <a:pt x="3641728" y="478800"/>
                  <a:pt x="6096001" y="478800"/>
                </a:cubicBezTo>
                <a:cubicBezTo>
                  <a:pt x="8550275" y="478800"/>
                  <a:pt x="10732270" y="297335"/>
                  <a:pt x="12118453" y="15898"/>
                </a:cubicBezTo>
                <a:lnTo>
                  <a:pt x="12192000" y="1"/>
                </a:lnTo>
                <a:lnTo>
                  <a:pt x="12192000" y="696511"/>
                </a:lnTo>
                <a:lnTo>
                  <a:pt x="0" y="696511"/>
                </a:lnTo>
                <a:close/>
              </a:path>
            </a:pathLst>
          </a:custGeom>
          <a:solidFill>
            <a:srgbClr val="0842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6306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íṥliḓè">
          <a:extLst>
            <a:ext uri="{FF2B5EF4-FFF2-40B4-BE49-F238E27FC236}">
              <a16:creationId xmlns:a16="http://schemas.microsoft.com/office/drawing/2014/main" id="{4CB8C717-0B09-FEA3-17B0-062C7C1D34E5}"/>
            </a:ext>
          </a:extLst>
        </p:cNvPr>
        <p:cNvGrpSpPr/>
        <p:nvPr/>
      </p:nvGrpSpPr>
      <p:grpSpPr>
        <a:xfrm>
          <a:off x="0" y="0"/>
          <a:ext cx="0" cy="0"/>
          <a:chOff x="0" y="0"/>
          <a:chExt cx="0" cy="0"/>
        </a:xfrm>
      </p:grpSpPr>
      <p:sp>
        <p:nvSpPr>
          <p:cNvPr id="59" name="标题 11">
            <a:extLst>
              <a:ext uri="{FF2B5EF4-FFF2-40B4-BE49-F238E27FC236}">
                <a16:creationId xmlns:a16="http://schemas.microsoft.com/office/drawing/2014/main" id="{A3FC6281-2C58-0FB8-3413-34730301A198}"/>
              </a:ext>
            </a:extLst>
          </p:cNvPr>
          <p:cNvSpPr txBox="1">
            <a:spLocks/>
          </p:cNvSpPr>
          <p:nvPr/>
        </p:nvSpPr>
        <p:spPr>
          <a:xfrm>
            <a:off x="540072" y="129397"/>
            <a:ext cx="7776344" cy="498136"/>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ct val="0"/>
              </a:spcBef>
              <a:spcAft>
                <a:spcPts val="0"/>
              </a:spcAft>
              <a:buNone/>
              <a:tabLst/>
              <a:defRPr kumimoji="1" lang="ja-JP" altLang="en-US" sz="2000" b="1" i="1" u="sng" strike="noStrike" kern="1200" cap="none" spc="0" normalizeH="0" baseline="0" noProof="0">
                <a:ln>
                  <a:noFill/>
                </a:ln>
                <a:solidFill>
                  <a:srgbClr val="4C4948"/>
                </a:solidFill>
                <a:effectLst/>
                <a:uLnTx/>
                <a:uFillTx/>
                <a:latin typeface="微软雅黑" panose="020B0503020204020204" pitchFamily="34" charset="-122"/>
                <a:ea typeface="微软雅黑" panose="020B0503020204020204" pitchFamily="34" charset="-122"/>
                <a:cs typeface="Calibri" pitchFamily="34" charset="0"/>
              </a:defRPr>
            </a:lvl1pPr>
          </a:lstStyle>
          <a:p>
            <a:r>
              <a:rPr kumimoji="1"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itchFamily="34" charset="0"/>
              </a:rPr>
              <a:t>清洁综合能源常见商业模式</a:t>
            </a:r>
            <a:endParaRPr kumimoji="1"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Calibri" pitchFamily="34" charset="0"/>
            </a:endParaRPr>
          </a:p>
        </p:txBody>
      </p:sp>
      <p:grpSp>
        <p:nvGrpSpPr>
          <p:cNvPr id="2" name="组合 1">
            <a:extLst>
              <a:ext uri="{FF2B5EF4-FFF2-40B4-BE49-F238E27FC236}">
                <a16:creationId xmlns:a16="http://schemas.microsoft.com/office/drawing/2014/main" id="{389AB68D-1030-27E4-1872-A4AB8AAE0876}"/>
              </a:ext>
            </a:extLst>
          </p:cNvPr>
          <p:cNvGrpSpPr/>
          <p:nvPr/>
        </p:nvGrpSpPr>
        <p:grpSpPr>
          <a:xfrm>
            <a:off x="495299" y="1044000"/>
            <a:ext cx="8143875" cy="3008874"/>
            <a:chOff x="495299" y="1278492"/>
            <a:chExt cx="8143875" cy="3008874"/>
          </a:xfrm>
        </p:grpSpPr>
        <p:sp>
          <p:nvSpPr>
            <p:cNvPr id="4" name="iṥlíḑe">
              <a:extLst>
                <a:ext uri="{FF2B5EF4-FFF2-40B4-BE49-F238E27FC236}">
                  <a16:creationId xmlns:a16="http://schemas.microsoft.com/office/drawing/2014/main" id="{AA97FCA6-E2A6-B135-8B2C-7215C4BF722D}"/>
                </a:ext>
              </a:extLst>
            </p:cNvPr>
            <p:cNvSpPr/>
            <p:nvPr/>
          </p:nvSpPr>
          <p:spPr>
            <a:xfrm>
              <a:off x="495299" y="1278492"/>
              <a:ext cx="8143875" cy="503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t" anchorCtr="0">
              <a:spAutoFit/>
            </a:bodyPr>
            <a:lstStyle/>
            <a:p>
              <a:pPr marL="0" marR="0" lvl="0" indent="0" algn="just" defTabSz="913765" rtl="0" eaLnBrk="1" fontAlgn="auto" latinLnBrk="0" hangingPunct="1">
                <a:lnSpc>
                  <a:spcPct val="150000"/>
                </a:lnSpc>
                <a:spcBef>
                  <a:spcPts val="0"/>
                </a:spcBef>
                <a:spcAft>
                  <a:spcPts val="0"/>
                </a:spcAft>
                <a:buClrTx/>
                <a:buSzTx/>
                <a:buFontTx/>
                <a:buNone/>
                <a:tabLst/>
                <a:defRPr/>
              </a:pPr>
              <a:r>
                <a:rPr kumimoji="1" lang="zh-CN" altLang="en-US" sz="10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中能鑫凯从</a:t>
              </a:r>
              <a:r>
                <a:rPr kumimoji="1" lang="zh-CN" altLang="en-US" sz="1000" b="1"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研发</a:t>
              </a:r>
              <a:r>
                <a:rPr kumimoji="1" lang="zh-CN" altLang="en-US" sz="10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1" lang="zh-CN" altLang="en-US" sz="1000" b="1"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生产</a:t>
              </a:r>
              <a:r>
                <a:rPr kumimoji="1" lang="zh-CN" altLang="en-US" sz="10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到</a:t>
              </a:r>
              <a:r>
                <a:rPr kumimoji="1" lang="zh-CN" altLang="en-US" sz="1000" b="1"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投资运营</a:t>
              </a:r>
              <a:r>
                <a:rPr kumimoji="1" lang="zh-CN" altLang="en-US" sz="10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实现了</a:t>
              </a:r>
              <a:r>
                <a:rPr kumimoji="1" lang="zh-CN" altLang="en-US" sz="1000" b="1"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闭环运营</a:t>
              </a:r>
              <a:r>
                <a:rPr kumimoji="1" lang="zh-CN" altLang="en-US" sz="10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，在本行业沉淀积累</a:t>
              </a:r>
              <a:r>
                <a:rPr kumimoji="1" lang="zh-CN" altLang="en-US" sz="1000" b="1" i="0" u="none" strike="noStrike" kern="1200" cap="none" spc="150" normalizeH="0" baseline="0" noProof="0" dirty="0">
                  <a:ln>
                    <a:noFill/>
                  </a:ln>
                  <a:solidFill>
                    <a:srgbClr val="0000FF"/>
                  </a:solidFill>
                  <a:effectLst/>
                  <a:uLnTx/>
                  <a:uFillTx/>
                  <a:latin typeface="微软雅黑" panose="020B0503020204020204" charset="-122"/>
                  <a:ea typeface="微软雅黑" panose="020B0503020204020204" charset="-122"/>
                  <a:cs typeface="+mn-cs"/>
                  <a:sym typeface="Arial" panose="020B0604020202020204" pitchFamily="34" charset="0"/>
                </a:rPr>
                <a:t>十多年</a:t>
              </a:r>
              <a:r>
                <a:rPr kumimoji="1" lang="zh-CN" altLang="en-US" sz="10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，有一批忠实的经销商合作伙伴和分公司等，有丰富的项目对接</a:t>
              </a:r>
              <a:r>
                <a:rPr kumimoji="1" lang="zh-CN" altLang="en-US" sz="1000" b="1" i="0" u="none" strike="noStrike" kern="1200" cap="none" spc="150" normalizeH="0" baseline="0" noProof="0" dirty="0">
                  <a:ln>
                    <a:noFill/>
                  </a:ln>
                  <a:solidFill>
                    <a:srgbClr val="0000FF"/>
                  </a:solidFill>
                  <a:effectLst/>
                  <a:uLnTx/>
                  <a:uFillTx/>
                  <a:latin typeface="微软雅黑" panose="020B0503020204020204" charset="-122"/>
                  <a:ea typeface="微软雅黑" panose="020B0503020204020204" charset="-122"/>
                  <a:cs typeface="+mn-cs"/>
                  <a:sym typeface="Arial" panose="020B0604020202020204" pitchFamily="34" charset="0"/>
                </a:rPr>
                <a:t>资源渠道</a:t>
              </a:r>
              <a:r>
                <a:rPr kumimoji="1" lang="zh-CN" altLang="en-US" sz="10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能满足持续的项目</a:t>
              </a:r>
              <a:r>
                <a:rPr kumimoji="1" lang="zh-CN" altLang="en-US" sz="1000" b="1" i="0" u="none" strike="noStrike" kern="1200" cap="none" spc="150" normalizeH="0" baseline="0" noProof="0" dirty="0">
                  <a:ln>
                    <a:noFill/>
                  </a:ln>
                  <a:solidFill>
                    <a:srgbClr val="0000FF"/>
                  </a:solidFill>
                  <a:effectLst/>
                  <a:uLnTx/>
                  <a:uFillTx/>
                  <a:latin typeface="微软雅黑" panose="020B0503020204020204" charset="-122"/>
                  <a:ea typeface="微软雅黑" panose="020B0503020204020204" charset="-122"/>
                  <a:cs typeface="+mn-cs"/>
                  <a:sym typeface="Arial" panose="020B0604020202020204" pitchFamily="34" charset="0"/>
                </a:rPr>
                <a:t>投资需求</a:t>
              </a:r>
              <a:r>
                <a:rPr kumimoji="1" lang="zh-CN" altLang="en-US" sz="10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并可从中挑选优质项目</a:t>
              </a:r>
              <a:r>
                <a:rPr kumimoji="1" lang="zh-CN" altLang="en-US" sz="1000" b="1" i="0" u="none" strike="noStrike" kern="1200" cap="none" spc="150" normalizeH="0" baseline="0" noProof="0" dirty="0">
                  <a:ln>
                    <a:noFill/>
                  </a:ln>
                  <a:solidFill>
                    <a:srgbClr val="0000FF"/>
                  </a:solidFill>
                  <a:effectLst/>
                  <a:uLnTx/>
                  <a:uFillTx/>
                  <a:latin typeface="微软雅黑" panose="020B0503020204020204" charset="-122"/>
                  <a:ea typeface="微软雅黑" panose="020B0503020204020204" charset="-122"/>
                  <a:cs typeface="+mn-cs"/>
                  <a:sym typeface="Arial" panose="020B0604020202020204" pitchFamily="34" charset="0"/>
                </a:rPr>
                <a:t>投资运营</a:t>
              </a:r>
              <a:r>
                <a:rPr kumimoji="1" lang="zh-CN" altLang="en-US" sz="10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a:t>
              </a:r>
            </a:p>
          </p:txBody>
        </p:sp>
        <p:grpSp>
          <p:nvGrpSpPr>
            <p:cNvPr id="6" name="组合 5">
              <a:extLst>
                <a:ext uri="{FF2B5EF4-FFF2-40B4-BE49-F238E27FC236}">
                  <a16:creationId xmlns:a16="http://schemas.microsoft.com/office/drawing/2014/main" id="{D645C4FC-A498-9B19-5DEA-C0355B67C84F}"/>
                </a:ext>
              </a:extLst>
            </p:cNvPr>
            <p:cNvGrpSpPr/>
            <p:nvPr/>
          </p:nvGrpSpPr>
          <p:grpSpPr>
            <a:xfrm>
              <a:off x="564017" y="2091751"/>
              <a:ext cx="2295977" cy="2195615"/>
              <a:chOff x="564017" y="2091751"/>
              <a:chExt cx="2295977" cy="2195615"/>
            </a:xfrm>
          </p:grpSpPr>
          <p:grpSp>
            <p:nvGrpSpPr>
              <p:cNvPr id="33" name="组合 32">
                <a:extLst>
                  <a:ext uri="{FF2B5EF4-FFF2-40B4-BE49-F238E27FC236}">
                    <a16:creationId xmlns:a16="http://schemas.microsoft.com/office/drawing/2014/main" id="{3FC7E2F5-57FD-C152-FFA0-7232588400A6}"/>
                  </a:ext>
                </a:extLst>
              </p:cNvPr>
              <p:cNvGrpSpPr/>
              <p:nvPr/>
            </p:nvGrpSpPr>
            <p:grpSpPr>
              <a:xfrm>
                <a:off x="564017" y="2091751"/>
                <a:ext cx="2295977" cy="2195615"/>
                <a:chOff x="564017" y="2091751"/>
                <a:chExt cx="2295977" cy="2195615"/>
              </a:xfrm>
            </p:grpSpPr>
            <p:sp>
              <p:nvSpPr>
                <p:cNvPr id="35" name="ïṣļîḑè">
                  <a:extLst>
                    <a:ext uri="{FF2B5EF4-FFF2-40B4-BE49-F238E27FC236}">
                      <a16:creationId xmlns:a16="http://schemas.microsoft.com/office/drawing/2014/main" id="{4404EFAC-B496-5E2D-B401-2AC866E1FA97}"/>
                    </a:ext>
                  </a:extLst>
                </p:cNvPr>
                <p:cNvSpPr/>
                <p:nvPr/>
              </p:nvSpPr>
              <p:spPr>
                <a:xfrm>
                  <a:off x="564017" y="2091751"/>
                  <a:ext cx="2295977" cy="2195615"/>
                </a:xfrm>
                <a:prstGeom prst="roundRect">
                  <a:avLst>
                    <a:gd name="adj" fmla="val 8000"/>
                  </a:avLst>
                </a:prstGeom>
                <a:solidFill>
                  <a:srgbClr val="D9D9D9"/>
                </a:solidFill>
                <a:ln w="12700"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35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36" name="îṥlíde">
                  <a:extLst>
                    <a:ext uri="{FF2B5EF4-FFF2-40B4-BE49-F238E27FC236}">
                      <a16:creationId xmlns:a16="http://schemas.microsoft.com/office/drawing/2014/main" id="{BC2C1CD7-6CA7-E8BC-5C32-CC8D21D595B8}"/>
                    </a:ext>
                  </a:extLst>
                </p:cNvPr>
                <p:cNvSpPr/>
                <p:nvPr/>
              </p:nvSpPr>
              <p:spPr>
                <a:xfrm>
                  <a:off x="681998" y="2702000"/>
                  <a:ext cx="2060010" cy="1429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just" defTabSz="913765" rtl="0" eaLnBrk="1" fontAlgn="auto" latinLnBrk="0" hangingPunct="1">
                    <a:lnSpc>
                      <a:spcPct val="110000"/>
                    </a:lnSpc>
                    <a:spcBef>
                      <a:spcPts val="0"/>
                    </a:spcBef>
                    <a:spcAft>
                      <a:spcPts val="0"/>
                    </a:spcAft>
                    <a:buClrTx/>
                    <a:buSzTx/>
                    <a:buFontTx/>
                    <a:buNone/>
                    <a:tabLst/>
                    <a:defRPr/>
                  </a:pPr>
                  <a:r>
                    <a:rPr kumimoji="1" lang="en-US" altLang="zh-CN"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1.</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由中能鑫凯负责项目建设的</a:t>
                  </a:r>
                  <a:r>
                    <a:rPr kumimoji="1" lang="zh-CN" altLang="en-US" sz="900" b="0" i="0" u="none" strike="noStrike" kern="1200" cap="none" spc="150" normalizeH="0" baseline="0" noProof="0" dirty="0">
                      <a:ln>
                        <a:noFill/>
                      </a:ln>
                      <a:solidFill>
                        <a:srgbClr val="0842FF"/>
                      </a:solidFill>
                      <a:effectLst/>
                      <a:uLnTx/>
                      <a:uFillTx/>
                      <a:latin typeface="微软雅黑" panose="020B0503020204020204" charset="-122"/>
                      <a:ea typeface="微软雅黑" panose="020B0503020204020204" charset="-122"/>
                      <a:cs typeface="+mn-cs"/>
                      <a:sym typeface="Arial" panose="020B0604020202020204" pitchFamily="34" charset="0"/>
                    </a:rPr>
                    <a:t>全部资金</a:t>
                  </a:r>
                  <a:r>
                    <a:rPr kumimoji="1" lang="zh-CN" altLang="en-US" sz="900" b="0" i="0" u="none" strike="noStrike" kern="1200" cap="none" spc="150" normalizeH="0" baseline="0" noProof="0" dirty="0">
                      <a:ln>
                        <a:noFill/>
                      </a:ln>
                      <a:solidFill>
                        <a:srgbClr val="0000FF"/>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并在项目建成后将其</a:t>
                  </a:r>
                  <a:r>
                    <a:rPr kumimoji="1" lang="zh-CN" altLang="en-US" sz="900" b="0" i="0" u="none" strike="noStrike" kern="1200" cap="none" spc="150" normalizeH="0" baseline="0" noProof="0" dirty="0">
                      <a:ln>
                        <a:noFill/>
                      </a:ln>
                      <a:solidFill>
                        <a:srgbClr val="0842FF"/>
                      </a:solidFill>
                      <a:effectLst/>
                      <a:uLnTx/>
                      <a:uFillTx/>
                      <a:latin typeface="微软雅黑" panose="020B0503020204020204" charset="-122"/>
                      <a:ea typeface="微软雅黑" panose="020B0503020204020204" charset="-122"/>
                      <a:cs typeface="+mn-cs"/>
                      <a:sym typeface="Arial" panose="020B0604020202020204" pitchFamily="34" charset="0"/>
                    </a:rPr>
                    <a:t>租赁给政府</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，政府则每年向投资者支付相当于租金的回报。租赁期满后，整个项目</a:t>
                  </a:r>
                  <a:r>
                    <a:rPr kumimoji="1" lang="zh-CN" altLang="en-US" sz="900" b="0" i="0" u="none" strike="noStrike" kern="1200" cap="none" spc="150" normalizeH="0" baseline="0" noProof="0" dirty="0">
                      <a:ln>
                        <a:noFill/>
                      </a:ln>
                      <a:solidFill>
                        <a:srgbClr val="0842FF"/>
                      </a:solidFill>
                      <a:effectLst/>
                      <a:uLnTx/>
                      <a:uFillTx/>
                      <a:latin typeface="微软雅黑" panose="020B0503020204020204" charset="-122"/>
                      <a:ea typeface="微软雅黑" panose="020B0503020204020204" charset="-122"/>
                      <a:cs typeface="+mn-cs"/>
                      <a:sym typeface="Arial" panose="020B0604020202020204" pitchFamily="34" charset="0"/>
                    </a:rPr>
                    <a:t>归政府所有</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a:t>
                  </a:r>
                  <a:endParaRPr kumimoji="1" lang="en-US" altLang="zh-CN"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endParaRPr>
                </a:p>
                <a:p>
                  <a:pPr marL="0" marR="0" lvl="0" indent="0" algn="just" defTabSz="913765" rtl="0" eaLnBrk="1" fontAlgn="auto" latinLnBrk="0" hangingPunct="1">
                    <a:lnSpc>
                      <a:spcPct val="110000"/>
                    </a:lnSpc>
                    <a:spcBef>
                      <a:spcPts val="0"/>
                    </a:spcBef>
                    <a:spcAft>
                      <a:spcPts val="0"/>
                    </a:spcAft>
                    <a:buClrTx/>
                    <a:buSzTx/>
                    <a:buFontTx/>
                    <a:buNone/>
                    <a:tabLst/>
                    <a:defRPr/>
                  </a:pPr>
                  <a:r>
                    <a:rPr kumimoji="1" lang="en-US" altLang="zh-CN"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2.</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这种模式允许政府在不立即支付全额建设费用的情况下，通过租赁协议分摊成本，并可能帮助政府缓解财政压力。</a:t>
                  </a:r>
                  <a:endParaRPr kumimoji="1" lang="en-US" altLang="zh-CN"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endParaRPr>
                </a:p>
              </p:txBody>
            </p:sp>
            <p:sp>
              <p:nvSpPr>
                <p:cNvPr id="37" name="Bullet1">
                  <a:extLst>
                    <a:ext uri="{FF2B5EF4-FFF2-40B4-BE49-F238E27FC236}">
                      <a16:creationId xmlns:a16="http://schemas.microsoft.com/office/drawing/2014/main" id="{FB142055-DD24-F733-5A3D-42255CB94C1F}"/>
                    </a:ext>
                  </a:extLst>
                </p:cNvPr>
                <p:cNvSpPr txBox="1"/>
                <p:nvPr/>
              </p:nvSpPr>
              <p:spPr>
                <a:xfrm>
                  <a:off x="681998" y="2199284"/>
                  <a:ext cx="2059200" cy="432000"/>
                </a:xfrm>
                <a:prstGeom prst="rect">
                  <a:avLst/>
                </a:prstGeom>
                <a:noFill/>
              </p:spPr>
              <p:txBody>
                <a:bodyPr wrap="square" lIns="68580" tIns="34290" rIns="68580" bIns="34290" anchor="t" anchorCtr="0">
                  <a:normAutofit fontScale="62500" lnSpcReduction="200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1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BLT</a:t>
                  </a:r>
                  <a:r>
                    <a:rPr kumimoji="1" lang="zh-CN" altLang="en-US" sz="1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模式</a:t>
                  </a:r>
                  <a:endParaRPr kumimoji="1" lang="en-US" altLang="zh-CN" sz="19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zh-CN" altLang="en-US" sz="14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en-US" altLang="zh-CN" sz="14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BLT</a:t>
                  </a:r>
                  <a:r>
                    <a:rPr kumimoji="1" lang="zh-CN" altLang="en-US" sz="14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模式，即建设</a:t>
                  </a:r>
                  <a:r>
                    <a:rPr kumimoji="1" lang="en-US" altLang="zh-CN" sz="14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zh-CN" altLang="en-US" sz="14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租赁</a:t>
                  </a:r>
                  <a:r>
                    <a:rPr kumimoji="1" lang="en-US" altLang="zh-CN" sz="14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zh-CN" altLang="en-US" sz="14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转让）</a:t>
                  </a:r>
                  <a:endParaRPr kumimoji="1" lang="en-US" altLang="zh-CN" sz="14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1" lang="en-US" altLang="zh-CN" sz="14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cxnSp>
            <p:nvCxnSpPr>
              <p:cNvPr id="34" name="直接连接符 33">
                <a:extLst>
                  <a:ext uri="{FF2B5EF4-FFF2-40B4-BE49-F238E27FC236}">
                    <a16:creationId xmlns:a16="http://schemas.microsoft.com/office/drawing/2014/main" id="{6C3C9E83-8AC5-3CE6-9EAC-ABBAAB79363D}"/>
                  </a:ext>
                </a:extLst>
              </p:cNvPr>
              <p:cNvCxnSpPr>
                <a:cxnSpLocks/>
              </p:cNvCxnSpPr>
              <p:nvPr/>
            </p:nvCxnSpPr>
            <p:spPr>
              <a:xfrm>
                <a:off x="769564" y="2804100"/>
                <a:ext cx="1884067" cy="0"/>
              </a:xfrm>
              <a:prstGeom prst="line">
                <a:avLst/>
              </a:prstGeom>
              <a:ln w="12700">
                <a:solidFill>
                  <a:schemeClr val="tx1">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8" name="组合 7">
              <a:extLst>
                <a:ext uri="{FF2B5EF4-FFF2-40B4-BE49-F238E27FC236}">
                  <a16:creationId xmlns:a16="http://schemas.microsoft.com/office/drawing/2014/main" id="{35135117-04C8-C94C-3FA2-167B5C2FDD38}"/>
                </a:ext>
              </a:extLst>
            </p:cNvPr>
            <p:cNvGrpSpPr/>
            <p:nvPr/>
          </p:nvGrpSpPr>
          <p:grpSpPr>
            <a:xfrm>
              <a:off x="3424011" y="2091750"/>
              <a:ext cx="2295977" cy="2195616"/>
              <a:chOff x="3424011" y="2091750"/>
              <a:chExt cx="2295977" cy="2195616"/>
            </a:xfrm>
          </p:grpSpPr>
          <p:grpSp>
            <p:nvGrpSpPr>
              <p:cNvPr id="28" name="组合 27">
                <a:extLst>
                  <a:ext uri="{FF2B5EF4-FFF2-40B4-BE49-F238E27FC236}">
                    <a16:creationId xmlns:a16="http://schemas.microsoft.com/office/drawing/2014/main" id="{04487E99-EFAD-E5AF-9E8D-4363637273AA}"/>
                  </a:ext>
                </a:extLst>
              </p:cNvPr>
              <p:cNvGrpSpPr/>
              <p:nvPr/>
            </p:nvGrpSpPr>
            <p:grpSpPr>
              <a:xfrm>
                <a:off x="3424011" y="2091750"/>
                <a:ext cx="2295977" cy="2195616"/>
                <a:chOff x="3424011" y="2091750"/>
                <a:chExt cx="2295977" cy="2195616"/>
              </a:xfrm>
            </p:grpSpPr>
            <p:sp>
              <p:nvSpPr>
                <p:cNvPr id="30" name="iṣḷïdé">
                  <a:extLst>
                    <a:ext uri="{FF2B5EF4-FFF2-40B4-BE49-F238E27FC236}">
                      <a16:creationId xmlns:a16="http://schemas.microsoft.com/office/drawing/2014/main" id="{A6289FC6-2DFA-D313-97B2-48A5CFCCAF96}"/>
                    </a:ext>
                  </a:extLst>
                </p:cNvPr>
                <p:cNvSpPr/>
                <p:nvPr/>
              </p:nvSpPr>
              <p:spPr>
                <a:xfrm>
                  <a:off x="3424011" y="2091750"/>
                  <a:ext cx="2295977" cy="2195616"/>
                </a:xfrm>
                <a:prstGeom prst="roundRect">
                  <a:avLst>
                    <a:gd name="adj" fmla="val 8000"/>
                  </a:avLst>
                </a:prstGeom>
                <a:solidFill>
                  <a:srgbClr val="09C7D0">
                    <a:alpha val="50000"/>
                  </a:srgbClr>
                </a:solidFill>
                <a:ln w="12700"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31" name="iṥļïďê">
                  <a:extLst>
                    <a:ext uri="{FF2B5EF4-FFF2-40B4-BE49-F238E27FC236}">
                      <a16:creationId xmlns:a16="http://schemas.microsoft.com/office/drawing/2014/main" id="{5B880A63-482C-E791-9A35-9B7F531F5ED3}"/>
                    </a:ext>
                  </a:extLst>
                </p:cNvPr>
                <p:cNvSpPr/>
                <p:nvPr/>
              </p:nvSpPr>
              <p:spPr>
                <a:xfrm>
                  <a:off x="3541992" y="2816492"/>
                  <a:ext cx="2060010" cy="1277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just" defTabSz="913765" rtl="0" eaLnBrk="1" fontAlgn="auto" latinLnBrk="0" hangingPunct="1">
                    <a:lnSpc>
                      <a:spcPct val="110000"/>
                    </a:lnSpc>
                    <a:spcBef>
                      <a:spcPts val="0"/>
                    </a:spcBef>
                    <a:spcAft>
                      <a:spcPts val="0"/>
                    </a:spcAft>
                    <a:buClrTx/>
                    <a:buSzTx/>
                    <a:buFontTx/>
                    <a:buNone/>
                    <a:tabLst/>
                    <a:defRPr/>
                  </a:pPr>
                  <a:r>
                    <a:rPr kumimoji="1" lang="en-US" altLang="zh-CN"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1.</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由中能鑫凯</a:t>
                  </a:r>
                  <a:r>
                    <a:rPr kumimoji="1" lang="zh-CN" altLang="en-US" sz="900" b="0" i="0" u="none" strike="noStrike" kern="1200" cap="none" spc="150" normalizeH="0" baseline="0" noProof="0" dirty="0">
                      <a:ln>
                        <a:noFill/>
                      </a:ln>
                      <a:solidFill>
                        <a:srgbClr val="0000FF"/>
                      </a:solidFill>
                      <a:effectLst/>
                      <a:uLnTx/>
                      <a:uFillTx/>
                      <a:latin typeface="微软雅黑" panose="020B0503020204020204" charset="-122"/>
                      <a:ea typeface="微软雅黑" panose="020B0503020204020204" charset="-122"/>
                      <a:cs typeface="+mn-cs"/>
                      <a:sym typeface="Arial" panose="020B0604020202020204" pitchFamily="34" charset="0"/>
                    </a:rPr>
                    <a:t>投资建设</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1" lang="zh-CN" altLang="en-US" sz="900" b="0" i="0" u="none" strike="noStrike" kern="1200" cap="none" spc="150" normalizeH="0" baseline="0" noProof="0" dirty="0">
                      <a:ln>
                        <a:noFill/>
                      </a:ln>
                      <a:solidFill>
                        <a:srgbClr val="0000FF"/>
                      </a:solidFill>
                      <a:effectLst/>
                      <a:uLnTx/>
                      <a:uFillTx/>
                      <a:latin typeface="微软雅黑" panose="020B0503020204020204" charset="-122"/>
                      <a:ea typeface="微软雅黑" panose="020B0503020204020204" charset="-122"/>
                      <a:cs typeface="+mn-cs"/>
                      <a:sym typeface="Arial" panose="020B0604020202020204" pitchFamily="34" charset="0"/>
                    </a:rPr>
                    <a:t>政府授权</a:t>
                  </a:r>
                  <a:r>
                    <a:rPr kumimoji="1" lang="en-US" altLang="zh-CN"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30±</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年特殊经营权，中能鑫凯向用户</a:t>
                  </a:r>
                  <a:r>
                    <a:rPr kumimoji="1" lang="zh-CN" altLang="en-US" sz="900" b="0" i="0" u="none" strike="noStrike" kern="1200" cap="none" spc="150" normalizeH="0" baseline="0" noProof="0" dirty="0">
                      <a:ln>
                        <a:noFill/>
                      </a:ln>
                      <a:solidFill>
                        <a:srgbClr val="0000FF"/>
                      </a:solidFill>
                      <a:effectLst/>
                      <a:uLnTx/>
                      <a:uFillTx/>
                      <a:latin typeface="微软雅黑" panose="020B0503020204020204" charset="-122"/>
                      <a:ea typeface="微软雅黑" panose="020B0503020204020204" charset="-122"/>
                      <a:cs typeface="+mn-cs"/>
                      <a:sym typeface="Arial" panose="020B0604020202020204" pitchFamily="34" charset="0"/>
                    </a:rPr>
                    <a:t>收取采暖费</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，根据各次项目的具体情况政府给予</a:t>
                  </a:r>
                  <a:r>
                    <a:rPr kumimoji="1" lang="zh-CN" altLang="en-US" sz="900" b="0" i="0" u="none" strike="noStrike" kern="1200" cap="none" spc="150" normalizeH="0" baseline="0" noProof="0" dirty="0">
                      <a:ln>
                        <a:noFill/>
                      </a:ln>
                      <a:solidFill>
                        <a:srgbClr val="0000FF"/>
                      </a:solidFill>
                      <a:effectLst/>
                      <a:uLnTx/>
                      <a:uFillTx/>
                      <a:latin typeface="微软雅黑" panose="020B0503020204020204" charset="-122"/>
                      <a:ea typeface="微软雅黑" panose="020B0503020204020204" charset="-122"/>
                      <a:cs typeface="+mn-cs"/>
                      <a:sym typeface="Arial" panose="020B0604020202020204" pitchFamily="34" charset="0"/>
                    </a:rPr>
                    <a:t>适当补贴或协调优惠电价</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，以满足中能鑫凯的投资回报周期和收益；</a:t>
                  </a:r>
                </a:p>
                <a:p>
                  <a:pPr marL="0" marR="0" lvl="0" indent="0" algn="just" defTabSz="913765" rtl="0" eaLnBrk="1" fontAlgn="auto" latinLnBrk="0" hangingPunct="1">
                    <a:lnSpc>
                      <a:spcPct val="110000"/>
                    </a:lnSpc>
                    <a:spcBef>
                      <a:spcPts val="0"/>
                    </a:spcBef>
                    <a:spcAft>
                      <a:spcPts val="0"/>
                    </a:spcAft>
                    <a:buClrTx/>
                    <a:buSzTx/>
                    <a:buFontTx/>
                    <a:buNone/>
                    <a:tabLst/>
                    <a:defRPr/>
                  </a:pPr>
                  <a:r>
                    <a:rPr kumimoji="1" lang="en-US" altLang="zh-CN"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2.</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经营期满，项目整体移交给当地政府或连期继续运管理；</a:t>
                  </a:r>
                  <a:endParaRPr kumimoji="1" lang="en-US" altLang="zh-CN"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endParaRPr>
                </a:p>
              </p:txBody>
            </p:sp>
            <p:sp>
              <p:nvSpPr>
                <p:cNvPr id="32" name="Bullet1">
                  <a:extLst>
                    <a:ext uri="{FF2B5EF4-FFF2-40B4-BE49-F238E27FC236}">
                      <a16:creationId xmlns:a16="http://schemas.microsoft.com/office/drawing/2014/main" id="{E733DA71-FAF2-DA1D-1DAA-BF481A387991}"/>
                    </a:ext>
                  </a:extLst>
                </p:cNvPr>
                <p:cNvSpPr txBox="1"/>
                <p:nvPr/>
              </p:nvSpPr>
              <p:spPr>
                <a:xfrm>
                  <a:off x="3542802" y="2199284"/>
                  <a:ext cx="2059200" cy="432000"/>
                </a:xfrm>
                <a:prstGeom prst="rect">
                  <a:avLst/>
                </a:prstGeom>
                <a:noFill/>
              </p:spPr>
              <p:txBody>
                <a:bodyPr wrap="square" lIns="68580" tIns="34290" rIns="68580" bIns="34290" anchor="t" anchorCtr="0">
                  <a:normAutofit fontScale="55000" lnSpcReduction="200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2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BOT</a:t>
                  </a:r>
                  <a:r>
                    <a:rPr kumimoji="1" lang="zh-CN" altLang="en-US" sz="2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模式</a:t>
                  </a:r>
                  <a:endParaRPr kumimoji="1" lang="en-US" altLang="zh-CN" sz="2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zh-CN" altLang="en-US" sz="16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en-US" altLang="zh-CN" sz="16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BOT</a:t>
                  </a:r>
                  <a:r>
                    <a:rPr kumimoji="1" lang="zh-CN" altLang="en-US" sz="16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模式，即建设</a:t>
                  </a:r>
                  <a:r>
                    <a:rPr kumimoji="1" lang="en-US" altLang="zh-CN" sz="16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zh-CN" altLang="en-US" sz="16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经营</a:t>
                  </a:r>
                  <a:r>
                    <a:rPr kumimoji="1" lang="en-US" altLang="zh-CN" sz="16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zh-CN" altLang="en-US" sz="16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转让）</a:t>
                  </a:r>
                  <a:endParaRPr kumimoji="1" lang="en-US" altLang="zh-CN" sz="16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1" lang="en-US" altLang="zh-CN" sz="16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cxnSp>
            <p:nvCxnSpPr>
              <p:cNvPr id="29" name="直接连接符 28">
                <a:extLst>
                  <a:ext uri="{FF2B5EF4-FFF2-40B4-BE49-F238E27FC236}">
                    <a16:creationId xmlns:a16="http://schemas.microsoft.com/office/drawing/2014/main" id="{79580F05-9AB7-1E61-5661-B004722ABE81}"/>
                  </a:ext>
                </a:extLst>
              </p:cNvPr>
              <p:cNvCxnSpPr>
                <a:cxnSpLocks/>
              </p:cNvCxnSpPr>
              <p:nvPr/>
            </p:nvCxnSpPr>
            <p:spPr>
              <a:xfrm>
                <a:off x="3630782" y="2804100"/>
                <a:ext cx="1884067" cy="0"/>
              </a:xfrm>
              <a:prstGeom prst="line">
                <a:avLst/>
              </a:prstGeom>
              <a:ln w="12700">
                <a:solidFill>
                  <a:schemeClr val="tx1">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id="{8C29C7AC-877B-AF6D-AE20-AE1E0C0BE8BA}"/>
                </a:ext>
              </a:extLst>
            </p:cNvPr>
            <p:cNvGrpSpPr/>
            <p:nvPr/>
          </p:nvGrpSpPr>
          <p:grpSpPr>
            <a:xfrm>
              <a:off x="6284006" y="2091750"/>
              <a:ext cx="2295977" cy="2195615"/>
              <a:chOff x="6284006" y="2091750"/>
              <a:chExt cx="2295977" cy="2195615"/>
            </a:xfrm>
          </p:grpSpPr>
          <p:grpSp>
            <p:nvGrpSpPr>
              <p:cNvPr id="23" name="组合 22">
                <a:extLst>
                  <a:ext uri="{FF2B5EF4-FFF2-40B4-BE49-F238E27FC236}">
                    <a16:creationId xmlns:a16="http://schemas.microsoft.com/office/drawing/2014/main" id="{AB0EBE5B-32AF-6327-218C-4607AEB8B08C}"/>
                  </a:ext>
                </a:extLst>
              </p:cNvPr>
              <p:cNvGrpSpPr/>
              <p:nvPr/>
            </p:nvGrpSpPr>
            <p:grpSpPr>
              <a:xfrm>
                <a:off x="6284006" y="2091750"/>
                <a:ext cx="2295977" cy="2195615"/>
                <a:chOff x="6284006" y="2091750"/>
                <a:chExt cx="2295977" cy="2195615"/>
              </a:xfrm>
            </p:grpSpPr>
            <p:sp>
              <p:nvSpPr>
                <p:cNvPr id="25" name="îṥ1ïḓê">
                  <a:extLst>
                    <a:ext uri="{FF2B5EF4-FFF2-40B4-BE49-F238E27FC236}">
                      <a16:creationId xmlns:a16="http://schemas.microsoft.com/office/drawing/2014/main" id="{3166BCBF-71C3-13AC-A82E-07590C0B1BE1}"/>
                    </a:ext>
                  </a:extLst>
                </p:cNvPr>
                <p:cNvSpPr/>
                <p:nvPr/>
              </p:nvSpPr>
              <p:spPr>
                <a:xfrm>
                  <a:off x="6284006" y="2091750"/>
                  <a:ext cx="2295977" cy="2195615"/>
                </a:xfrm>
                <a:prstGeom prst="roundRect">
                  <a:avLst>
                    <a:gd name="adj" fmla="val 8000"/>
                  </a:avLst>
                </a:prstGeom>
                <a:solidFill>
                  <a:schemeClr val="tx2">
                    <a:alpha val="15000"/>
                  </a:schemeClr>
                </a:solidFill>
                <a:ln w="12700"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26" name="íSľïḋê">
                  <a:extLst>
                    <a:ext uri="{FF2B5EF4-FFF2-40B4-BE49-F238E27FC236}">
                      <a16:creationId xmlns:a16="http://schemas.microsoft.com/office/drawing/2014/main" id="{1959F30E-DADE-196F-F5D1-E102DCFA9B57}"/>
                    </a:ext>
                  </a:extLst>
                </p:cNvPr>
                <p:cNvSpPr/>
                <p:nvPr/>
              </p:nvSpPr>
              <p:spPr>
                <a:xfrm>
                  <a:off x="6401987" y="2816492"/>
                  <a:ext cx="2060010" cy="1429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just" defTabSz="913765" rtl="0" eaLnBrk="1" fontAlgn="auto" latinLnBrk="0" hangingPunct="1">
                    <a:lnSpc>
                      <a:spcPct val="110000"/>
                    </a:lnSpc>
                    <a:spcBef>
                      <a:spcPts val="0"/>
                    </a:spcBef>
                    <a:spcAft>
                      <a:spcPts val="0"/>
                    </a:spcAft>
                    <a:buClrTx/>
                    <a:buSzTx/>
                    <a:buFontTx/>
                    <a:buNone/>
                    <a:tabLst/>
                    <a:defRPr/>
                  </a:pPr>
                  <a:r>
                    <a:rPr kumimoji="1" lang="en-US" altLang="zh-CN"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1.</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中能鑫凯不仅负责建设期的</a:t>
                  </a:r>
                  <a:r>
                    <a:rPr kumimoji="1" lang="zh-CN" altLang="en-US" sz="900" b="0" i="0" u="none" strike="noStrike" kern="1200" cap="none" spc="150" normalizeH="0" baseline="0" noProof="0" dirty="0">
                      <a:ln>
                        <a:noFill/>
                      </a:ln>
                      <a:solidFill>
                        <a:srgbClr val="0000FF"/>
                      </a:solidFill>
                      <a:effectLst/>
                      <a:uLnTx/>
                      <a:uFillTx/>
                      <a:latin typeface="微软雅黑" panose="020B0503020204020204" charset="-122"/>
                      <a:ea typeface="微软雅黑" panose="020B0503020204020204" charset="-122"/>
                      <a:cs typeface="+mn-cs"/>
                      <a:sym typeface="Arial" panose="020B0604020202020204" pitchFamily="34" charset="0"/>
                    </a:rPr>
                    <a:t>设计</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1" lang="zh-CN" altLang="en-US" sz="900" b="0" i="0" u="none" strike="noStrike" kern="1200" cap="none" spc="150" normalizeH="0" baseline="0" noProof="0" dirty="0">
                      <a:ln>
                        <a:noFill/>
                      </a:ln>
                      <a:solidFill>
                        <a:srgbClr val="0000FF"/>
                      </a:solidFill>
                      <a:effectLst/>
                      <a:uLnTx/>
                      <a:uFillTx/>
                      <a:latin typeface="微软雅黑" panose="020B0503020204020204" charset="-122"/>
                      <a:ea typeface="微软雅黑" panose="020B0503020204020204" charset="-122"/>
                      <a:cs typeface="+mn-cs"/>
                      <a:sym typeface="Arial" panose="020B0604020202020204" pitchFamily="34" charset="0"/>
                    </a:rPr>
                    <a:t>采购</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1" lang="zh-CN" altLang="en-US" sz="900" b="0" i="0" u="none" strike="noStrike" kern="1200" cap="none" spc="150" normalizeH="0" baseline="0" noProof="0" dirty="0">
                      <a:ln>
                        <a:noFill/>
                      </a:ln>
                      <a:solidFill>
                        <a:srgbClr val="0000FF"/>
                      </a:solidFill>
                      <a:effectLst/>
                      <a:uLnTx/>
                      <a:uFillTx/>
                      <a:latin typeface="微软雅黑" panose="020B0503020204020204" charset="-122"/>
                      <a:ea typeface="微软雅黑" panose="020B0503020204020204" charset="-122"/>
                      <a:cs typeface="+mn-cs"/>
                      <a:sym typeface="Arial" panose="020B0604020202020204" pitchFamily="34" charset="0"/>
                    </a:rPr>
                    <a:t>施工</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Arial" panose="020B0604020202020204" pitchFamily="34" charset="0"/>
                    </a:rPr>
                    <a:t>任务，还承担</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rPr>
                    <a:t>运营期内的</a:t>
                  </a:r>
                  <a:r>
                    <a:rPr kumimoji="1" lang="zh-CN" altLang="en-US" sz="900" b="0" i="0" u="none" strike="noStrike" kern="1200" cap="none" spc="150" normalizeH="0" baseline="0" noProof="0" dirty="0">
                      <a:ln>
                        <a:noFill/>
                      </a:ln>
                      <a:solidFill>
                        <a:srgbClr val="0000FF"/>
                      </a:solidFill>
                      <a:effectLst/>
                      <a:uLnTx/>
                      <a:uFillTx/>
                      <a:latin typeface="微软雅黑" panose="020B0503020204020204" charset="-122"/>
                      <a:ea typeface="微软雅黑" panose="020B0503020204020204" charset="-122"/>
                      <a:cs typeface="+mn-cs"/>
                    </a:rPr>
                    <a:t>运营</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rPr>
                    <a:t>维护，从而实现建设运营的一体化，提高项目</a:t>
                  </a:r>
                  <a:r>
                    <a:rPr kumimoji="1" lang="zh-CN" altLang="en-US" sz="900" b="0" i="0" u="none" strike="noStrike" kern="1200" cap="none" spc="150" normalizeH="0" baseline="0" noProof="0" dirty="0">
                      <a:ln>
                        <a:noFill/>
                      </a:ln>
                      <a:solidFill>
                        <a:srgbClr val="0842FF"/>
                      </a:solidFill>
                      <a:effectLst/>
                      <a:uLnTx/>
                      <a:uFillTx/>
                      <a:latin typeface="微软雅黑" panose="020B0503020204020204" charset="-122"/>
                      <a:ea typeface="微软雅黑" panose="020B0503020204020204" charset="-122"/>
                      <a:cs typeface="+mn-cs"/>
                    </a:rPr>
                    <a:t>运营效率</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rPr>
                    <a:t>，</a:t>
                  </a:r>
                  <a:r>
                    <a:rPr kumimoji="1" lang="zh-CN" altLang="en-US" sz="900" b="0" i="0" u="none" strike="noStrike" kern="1200" cap="none" spc="150" normalizeH="0" baseline="0" noProof="0" dirty="0">
                      <a:ln>
                        <a:noFill/>
                      </a:ln>
                      <a:solidFill>
                        <a:srgbClr val="0842FF"/>
                      </a:solidFill>
                      <a:effectLst/>
                      <a:uLnTx/>
                      <a:uFillTx/>
                      <a:latin typeface="微软雅黑" panose="020B0503020204020204" charset="-122"/>
                      <a:ea typeface="微软雅黑" panose="020B0503020204020204" charset="-122"/>
                      <a:cs typeface="+mn-cs"/>
                    </a:rPr>
                    <a:t>降低成本</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rPr>
                    <a:t>。</a:t>
                  </a:r>
                  <a:endParaRPr kumimoji="1" lang="en-US" altLang="zh-CN"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just" defTabSz="913765" rtl="0" eaLnBrk="1" fontAlgn="auto" latinLnBrk="0" hangingPunct="1">
                    <a:lnSpc>
                      <a:spcPct val="110000"/>
                    </a:lnSpc>
                    <a:spcBef>
                      <a:spcPts val="0"/>
                    </a:spcBef>
                    <a:spcAft>
                      <a:spcPts val="0"/>
                    </a:spcAft>
                    <a:buClrTx/>
                    <a:buSzTx/>
                    <a:buFontTx/>
                    <a:buNone/>
                    <a:tabLst/>
                    <a:defRPr/>
                  </a:pPr>
                  <a:r>
                    <a:rPr kumimoji="1" lang="en-US" altLang="zh-CN"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rPr>
                    <a:t>2.</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rPr>
                    <a:t>由于在设计和施工阶段就考虑运营策划，可以更好地保证项目设施的</a:t>
                  </a:r>
                  <a:r>
                    <a:rPr kumimoji="1" lang="zh-CN" altLang="en-US" sz="900" b="0" i="0" u="none" strike="noStrike" kern="1200" cap="none" spc="150" normalizeH="0" baseline="0" noProof="0" dirty="0">
                      <a:ln>
                        <a:noFill/>
                      </a:ln>
                      <a:solidFill>
                        <a:srgbClr val="0842FF"/>
                      </a:solidFill>
                      <a:effectLst/>
                      <a:uLnTx/>
                      <a:uFillTx/>
                      <a:latin typeface="微软雅黑" panose="020B0503020204020204" charset="-122"/>
                      <a:ea typeface="微软雅黑" panose="020B0503020204020204" charset="-122"/>
                      <a:cs typeface="+mn-cs"/>
                    </a:rPr>
                    <a:t>质量</a:t>
                  </a:r>
                  <a:r>
                    <a:rPr kumimoji="1" lang="zh-CN" altLang="en-US"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rPr>
                    <a:t>和稳定性，从而增强项目的整体质量。</a:t>
                  </a:r>
                  <a:endParaRPr kumimoji="1" lang="en-US" altLang="zh-CN" sz="9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27" name="Bullet1">
                  <a:extLst>
                    <a:ext uri="{FF2B5EF4-FFF2-40B4-BE49-F238E27FC236}">
                      <a16:creationId xmlns:a16="http://schemas.microsoft.com/office/drawing/2014/main" id="{51AB171F-225A-9B43-AB3B-07F967C1B758}"/>
                    </a:ext>
                  </a:extLst>
                </p:cNvPr>
                <p:cNvSpPr txBox="1"/>
                <p:nvPr/>
              </p:nvSpPr>
              <p:spPr>
                <a:xfrm>
                  <a:off x="6402797" y="2199284"/>
                  <a:ext cx="2059200" cy="432000"/>
                </a:xfrm>
                <a:prstGeom prst="rect">
                  <a:avLst/>
                </a:prstGeom>
                <a:noFill/>
              </p:spPr>
              <p:txBody>
                <a:bodyPr wrap="square" lIns="68580" tIns="34290" rIns="68580" bIns="3429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EPC+O</a:t>
                  </a:r>
                  <a:r>
                    <a:rPr kumimoji="1"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模式</a:t>
                  </a:r>
                  <a:endParaRPr kumimoji="1"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9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en-US" altLang="zh-CN" sz="9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E</a:t>
                  </a:r>
                  <a:r>
                    <a:rPr kumimoji="1" lang="en-US" altLang="zh-CN" sz="900" b="0" i="0" u="none" strike="noStrike" kern="1200" cap="none" spc="15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PC+O</a:t>
                  </a:r>
                  <a:r>
                    <a:rPr kumimoji="1" lang="zh-CN" altLang="en-US" sz="9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模式，即设计</a:t>
                  </a:r>
                  <a:r>
                    <a:rPr kumimoji="1" lang="en-US" altLang="zh-CN" sz="9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zh-CN" altLang="en-US" sz="9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采购</a:t>
                  </a:r>
                  <a:r>
                    <a:rPr kumimoji="1" lang="en-US" altLang="zh-CN" sz="9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zh-CN" altLang="en-US" sz="9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施工</a:t>
                  </a:r>
                  <a:r>
                    <a:rPr kumimoji="1" lang="en-US" altLang="zh-CN" sz="9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1" lang="zh-CN" altLang="en-US" sz="9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运营）</a:t>
                  </a:r>
                  <a:endParaRPr kumimoji="1" lang="en-US" altLang="zh-CN" sz="900" b="0"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cxnSp>
            <p:nvCxnSpPr>
              <p:cNvPr id="24" name="直接连接符 23">
                <a:extLst>
                  <a:ext uri="{FF2B5EF4-FFF2-40B4-BE49-F238E27FC236}">
                    <a16:creationId xmlns:a16="http://schemas.microsoft.com/office/drawing/2014/main" id="{8F0DC15C-2295-91A5-12A5-06A30117D092}"/>
                  </a:ext>
                </a:extLst>
              </p:cNvPr>
              <p:cNvCxnSpPr>
                <a:cxnSpLocks/>
              </p:cNvCxnSpPr>
              <p:nvPr/>
            </p:nvCxnSpPr>
            <p:spPr>
              <a:xfrm>
                <a:off x="6492000" y="2804100"/>
                <a:ext cx="1884067" cy="0"/>
              </a:xfrm>
              <a:prstGeom prst="line">
                <a:avLst/>
              </a:prstGeom>
              <a:ln w="12700">
                <a:solidFill>
                  <a:schemeClr val="tx1">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0" name="í$ḷíde">
              <a:extLst>
                <a:ext uri="{FF2B5EF4-FFF2-40B4-BE49-F238E27FC236}">
                  <a16:creationId xmlns:a16="http://schemas.microsoft.com/office/drawing/2014/main" id="{7C9B62B4-0AB6-A01D-BB82-AF3777436E9B}"/>
                </a:ext>
              </a:extLst>
            </p:cNvPr>
            <p:cNvGrpSpPr/>
            <p:nvPr/>
          </p:nvGrpSpPr>
          <p:grpSpPr>
            <a:xfrm>
              <a:off x="3231493" y="1917488"/>
              <a:ext cx="538551" cy="587197"/>
              <a:chOff x="5627159" y="1083916"/>
              <a:chExt cx="1782531" cy="2112898"/>
            </a:xfrm>
          </p:grpSpPr>
          <p:sp>
            <p:nvSpPr>
              <p:cNvPr id="21" name="î$ļïḑe">
                <a:extLst>
                  <a:ext uri="{FF2B5EF4-FFF2-40B4-BE49-F238E27FC236}">
                    <a16:creationId xmlns:a16="http://schemas.microsoft.com/office/drawing/2014/main" id="{1560B7BD-B877-0D87-C688-9737B1A3E566}"/>
                  </a:ext>
                </a:extLst>
              </p:cNvPr>
              <p:cNvSpPr/>
              <p:nvPr/>
            </p:nvSpPr>
            <p:spPr>
              <a:xfrm>
                <a:off x="5627159" y="1083916"/>
                <a:ext cx="1782531" cy="2112898"/>
              </a:xfrm>
              <a:custGeom>
                <a:avLst/>
                <a:gdLst>
                  <a:gd name="connsiteX0" fmla="*/ 1154609 w 1782531"/>
                  <a:gd name="connsiteY0" fmla="*/ 140 h 2112898"/>
                  <a:gd name="connsiteX1" fmla="*/ 1154609 w 1782531"/>
                  <a:gd name="connsiteY1" fmla="*/ 9665 h 2112898"/>
                  <a:gd name="connsiteX2" fmla="*/ 1451026 w 1782531"/>
                  <a:gd name="connsiteY2" fmla="*/ 86531 h 2112898"/>
                  <a:gd name="connsiteX3" fmla="*/ 1572184 w 1782531"/>
                  <a:gd name="connsiteY3" fmla="*/ 1449845 h 2112898"/>
                  <a:gd name="connsiteX4" fmla="*/ 1135749 w 1782531"/>
                  <a:gd name="connsiteY4" fmla="*/ 1929619 h 2112898"/>
                  <a:gd name="connsiteX5" fmla="*/ 627305 w 1782531"/>
                  <a:gd name="connsiteY5" fmla="*/ 2103450 h 2112898"/>
                  <a:gd name="connsiteX6" fmla="*/ 330887 w 1782531"/>
                  <a:gd name="connsiteY6" fmla="*/ 2026584 h 2112898"/>
                  <a:gd name="connsiteX7" fmla="*/ 209729 w 1782531"/>
                  <a:gd name="connsiteY7" fmla="*/ 662889 h 2112898"/>
                  <a:gd name="connsiteX8" fmla="*/ 646164 w 1782531"/>
                  <a:gd name="connsiteY8" fmla="*/ 183115 h 2112898"/>
                  <a:gd name="connsiteX9" fmla="*/ 1154609 w 1782531"/>
                  <a:gd name="connsiteY9" fmla="*/ 9284 h 2112898"/>
                  <a:gd name="connsiteX10" fmla="*/ 1154609 w 1782531"/>
                  <a:gd name="connsiteY10" fmla="*/ -241 h 2112898"/>
                  <a:gd name="connsiteX11" fmla="*/ 1154609 w 1782531"/>
                  <a:gd name="connsiteY11" fmla="*/ -241 h 2112898"/>
                  <a:gd name="connsiteX12" fmla="*/ 201537 w 1782531"/>
                  <a:gd name="connsiteY12" fmla="*/ 658127 h 2112898"/>
                  <a:gd name="connsiteX13" fmla="*/ 326124 w 1782531"/>
                  <a:gd name="connsiteY13" fmla="*/ 2034489 h 2112898"/>
                  <a:gd name="connsiteX14" fmla="*/ 627305 w 1782531"/>
                  <a:gd name="connsiteY14" fmla="*/ 2112594 h 2112898"/>
                  <a:gd name="connsiteX15" fmla="*/ 1580376 w 1782531"/>
                  <a:gd name="connsiteY15" fmla="*/ 1454226 h 2112898"/>
                  <a:gd name="connsiteX16" fmla="*/ 1455789 w 1782531"/>
                  <a:gd name="connsiteY16" fmla="*/ 77959 h 2112898"/>
                  <a:gd name="connsiteX17" fmla="*/ 1154609 w 1782531"/>
                  <a:gd name="connsiteY17" fmla="*/ -241 h 211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82531" h="2112898">
                    <a:moveTo>
                      <a:pt x="1154609" y="140"/>
                    </a:moveTo>
                    <a:lnTo>
                      <a:pt x="1154609" y="9665"/>
                    </a:lnTo>
                    <a:cubicBezTo>
                      <a:pt x="1258488" y="8531"/>
                      <a:pt x="1360787" y="35058"/>
                      <a:pt x="1451026" y="86531"/>
                    </a:cubicBezTo>
                    <a:cubicBezTo>
                      <a:pt x="1826597" y="303416"/>
                      <a:pt x="1880985" y="915206"/>
                      <a:pt x="1572184" y="1449845"/>
                    </a:cubicBezTo>
                    <a:cubicBezTo>
                      <a:pt x="1458361" y="1647012"/>
                      <a:pt x="1307390" y="1812938"/>
                      <a:pt x="1135749" y="1929619"/>
                    </a:cubicBezTo>
                    <a:cubicBezTo>
                      <a:pt x="968585" y="2043347"/>
                      <a:pt x="792849" y="2103450"/>
                      <a:pt x="627305" y="2103450"/>
                    </a:cubicBezTo>
                    <a:cubicBezTo>
                      <a:pt x="523425" y="2104631"/>
                      <a:pt x="421107" y="2078095"/>
                      <a:pt x="330887" y="2026584"/>
                    </a:cubicBezTo>
                    <a:cubicBezTo>
                      <a:pt x="-44684" y="1809699"/>
                      <a:pt x="-99358" y="1198194"/>
                      <a:pt x="209729" y="662889"/>
                    </a:cubicBezTo>
                    <a:cubicBezTo>
                      <a:pt x="323552" y="465721"/>
                      <a:pt x="474428" y="299796"/>
                      <a:pt x="646164" y="183115"/>
                    </a:cubicBezTo>
                    <a:cubicBezTo>
                      <a:pt x="813328" y="69386"/>
                      <a:pt x="989064" y="9284"/>
                      <a:pt x="1154609" y="9284"/>
                    </a:cubicBezTo>
                    <a:lnTo>
                      <a:pt x="1154609" y="-241"/>
                    </a:lnTo>
                    <a:moveTo>
                      <a:pt x="1154609" y="-241"/>
                    </a:moveTo>
                    <a:cubicBezTo>
                      <a:pt x="818567" y="-241"/>
                      <a:pt x="438138" y="248171"/>
                      <a:pt x="201537" y="658127"/>
                    </a:cubicBezTo>
                    <a:cubicBezTo>
                      <a:pt x="-110407" y="1198766"/>
                      <a:pt x="-54590" y="1815414"/>
                      <a:pt x="326124" y="2034489"/>
                    </a:cubicBezTo>
                    <a:cubicBezTo>
                      <a:pt x="417831" y="2086734"/>
                      <a:pt x="521767" y="2113690"/>
                      <a:pt x="627305" y="2112594"/>
                    </a:cubicBezTo>
                    <a:cubicBezTo>
                      <a:pt x="963347" y="2112594"/>
                      <a:pt x="1343680" y="1864182"/>
                      <a:pt x="1580376" y="1454226"/>
                    </a:cubicBezTo>
                    <a:cubicBezTo>
                      <a:pt x="1892320" y="913968"/>
                      <a:pt x="1836503" y="297796"/>
                      <a:pt x="1455789" y="77959"/>
                    </a:cubicBezTo>
                    <a:cubicBezTo>
                      <a:pt x="1364092" y="25686"/>
                      <a:pt x="1260155" y="-1308"/>
                      <a:pt x="1154609" y="-241"/>
                    </a:cubicBezTo>
                    <a:close/>
                  </a:path>
                </a:pathLst>
              </a:custGeom>
              <a:solidFill>
                <a:srgbClr val="23181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pic>
            <p:nvPicPr>
              <p:cNvPr id="22" name="í$ḻidè">
                <a:extLst>
                  <a:ext uri="{FF2B5EF4-FFF2-40B4-BE49-F238E27FC236}">
                    <a16:creationId xmlns:a16="http://schemas.microsoft.com/office/drawing/2014/main" id="{4B5B6888-6479-BED4-1D40-96DF5E3D1D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9945" y="1092383"/>
                <a:ext cx="752325" cy="752325"/>
              </a:xfrm>
              <a:prstGeom prst="rect">
                <a:avLst/>
              </a:prstGeom>
            </p:spPr>
          </p:pic>
        </p:grpSp>
      </p:grpSp>
      <p:grpSp>
        <p:nvGrpSpPr>
          <p:cNvPr id="38" name="组合 37">
            <a:extLst>
              <a:ext uri="{FF2B5EF4-FFF2-40B4-BE49-F238E27FC236}">
                <a16:creationId xmlns:a16="http://schemas.microsoft.com/office/drawing/2014/main" id="{6C7F8968-BC2F-F555-D22A-AE2F436915AF}"/>
              </a:ext>
            </a:extLst>
          </p:cNvPr>
          <p:cNvGrpSpPr/>
          <p:nvPr/>
        </p:nvGrpSpPr>
        <p:grpSpPr>
          <a:xfrm>
            <a:off x="5391066" y="3850621"/>
            <a:ext cx="278771" cy="281129"/>
            <a:chOff x="4169413" y="4450621"/>
            <a:chExt cx="278771" cy="281129"/>
          </a:xfrm>
        </p:grpSpPr>
        <p:sp>
          <p:nvSpPr>
            <p:cNvPr id="39" name="IconBackground2">
              <a:extLst>
                <a:ext uri="{FF2B5EF4-FFF2-40B4-BE49-F238E27FC236}">
                  <a16:creationId xmlns:a16="http://schemas.microsoft.com/office/drawing/2014/main" id="{C49702F3-745E-C5AD-5505-E9B1C94780B5}"/>
                </a:ext>
              </a:extLst>
            </p:cNvPr>
            <p:cNvSpPr/>
            <p:nvPr/>
          </p:nvSpPr>
          <p:spPr>
            <a:xfrm>
              <a:off x="4169413" y="4521035"/>
              <a:ext cx="210870" cy="210715"/>
            </a:xfrm>
            <a:prstGeom prst="rect">
              <a:avLst/>
            </a:prstGeom>
            <a:solidFill>
              <a:schemeClr val="bg1"/>
            </a:solidFill>
            <a:ln w="22225">
              <a:solidFill>
                <a:schemeClr val="tx2">
                  <a:lumMod val="20000"/>
                  <a:lumOff val="8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wrap="square" lIns="68580" tIns="34290" rIns="68580" bIns="34290">
              <a:normAutofit fontScale="85000" lnSpcReduction="20000"/>
            </a:bodyPr>
            <a:lstStyle/>
            <a:p>
              <a:pPr marL="0" marR="0" lvl="0" indent="0" algn="l" defTabSz="68532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40" name="Icon2">
              <a:extLst>
                <a:ext uri="{FF2B5EF4-FFF2-40B4-BE49-F238E27FC236}">
                  <a16:creationId xmlns:a16="http://schemas.microsoft.com/office/drawing/2014/main" id="{DF54CB20-AE69-8D90-91B1-9A4D028160AB}"/>
                </a:ext>
              </a:extLst>
            </p:cNvPr>
            <p:cNvSpPr/>
            <p:nvPr/>
          </p:nvSpPr>
          <p:spPr bwMode="auto">
            <a:xfrm>
              <a:off x="4193654" y="4450621"/>
              <a:ext cx="254530" cy="234565"/>
            </a:xfrm>
            <a:custGeom>
              <a:avLst/>
              <a:gdLst>
                <a:gd name="T0" fmla="*/ 602 w 611"/>
                <a:gd name="T1" fmla="*/ 5 h 562"/>
                <a:gd name="T2" fmla="*/ 599 w 611"/>
                <a:gd name="T3" fmla="*/ 2 h 562"/>
                <a:gd name="T4" fmla="*/ 594 w 611"/>
                <a:gd name="T5" fmla="*/ 1 h 562"/>
                <a:gd name="T6" fmla="*/ 590 w 611"/>
                <a:gd name="T7" fmla="*/ 0 h 562"/>
                <a:gd name="T8" fmla="*/ 585 w 611"/>
                <a:gd name="T9" fmla="*/ 0 h 562"/>
                <a:gd name="T10" fmla="*/ 580 w 611"/>
                <a:gd name="T11" fmla="*/ 1 h 562"/>
                <a:gd name="T12" fmla="*/ 576 w 611"/>
                <a:gd name="T13" fmla="*/ 2 h 562"/>
                <a:gd name="T14" fmla="*/ 572 w 611"/>
                <a:gd name="T15" fmla="*/ 5 h 562"/>
                <a:gd name="T16" fmla="*/ 569 w 611"/>
                <a:gd name="T17" fmla="*/ 8 h 562"/>
                <a:gd name="T18" fmla="*/ 166 w 611"/>
                <a:gd name="T19" fmla="*/ 503 h 562"/>
                <a:gd name="T20" fmla="*/ 41 w 611"/>
                <a:gd name="T21" fmla="*/ 377 h 562"/>
                <a:gd name="T22" fmla="*/ 38 w 611"/>
                <a:gd name="T23" fmla="*/ 374 h 562"/>
                <a:gd name="T24" fmla="*/ 33 w 611"/>
                <a:gd name="T25" fmla="*/ 372 h 562"/>
                <a:gd name="T26" fmla="*/ 29 w 611"/>
                <a:gd name="T27" fmla="*/ 371 h 562"/>
                <a:gd name="T28" fmla="*/ 24 w 611"/>
                <a:gd name="T29" fmla="*/ 371 h 562"/>
                <a:gd name="T30" fmla="*/ 20 w 611"/>
                <a:gd name="T31" fmla="*/ 371 h 562"/>
                <a:gd name="T32" fmla="*/ 16 w 611"/>
                <a:gd name="T33" fmla="*/ 372 h 562"/>
                <a:gd name="T34" fmla="*/ 11 w 611"/>
                <a:gd name="T35" fmla="*/ 374 h 562"/>
                <a:gd name="T36" fmla="*/ 8 w 611"/>
                <a:gd name="T37" fmla="*/ 377 h 562"/>
                <a:gd name="T38" fmla="*/ 4 w 611"/>
                <a:gd name="T39" fmla="*/ 382 h 562"/>
                <a:gd name="T40" fmla="*/ 2 w 611"/>
                <a:gd name="T41" fmla="*/ 386 h 562"/>
                <a:gd name="T42" fmla="*/ 1 w 611"/>
                <a:gd name="T43" fmla="*/ 390 h 562"/>
                <a:gd name="T44" fmla="*/ 0 w 611"/>
                <a:gd name="T45" fmla="*/ 395 h 562"/>
                <a:gd name="T46" fmla="*/ 1 w 611"/>
                <a:gd name="T47" fmla="*/ 399 h 562"/>
                <a:gd name="T48" fmla="*/ 2 w 611"/>
                <a:gd name="T49" fmla="*/ 404 h 562"/>
                <a:gd name="T50" fmla="*/ 4 w 611"/>
                <a:gd name="T51" fmla="*/ 408 h 562"/>
                <a:gd name="T52" fmla="*/ 8 w 611"/>
                <a:gd name="T53" fmla="*/ 412 h 562"/>
                <a:gd name="T54" fmla="*/ 151 w 611"/>
                <a:gd name="T55" fmla="*/ 556 h 562"/>
                <a:gd name="T56" fmla="*/ 155 w 611"/>
                <a:gd name="T57" fmla="*/ 558 h 562"/>
                <a:gd name="T58" fmla="*/ 159 w 611"/>
                <a:gd name="T59" fmla="*/ 560 h 562"/>
                <a:gd name="T60" fmla="*/ 164 w 611"/>
                <a:gd name="T61" fmla="*/ 562 h 562"/>
                <a:gd name="T62" fmla="*/ 168 w 611"/>
                <a:gd name="T63" fmla="*/ 562 h 562"/>
                <a:gd name="T64" fmla="*/ 169 w 611"/>
                <a:gd name="T65" fmla="*/ 562 h 562"/>
                <a:gd name="T66" fmla="*/ 169 w 611"/>
                <a:gd name="T67" fmla="*/ 562 h 562"/>
                <a:gd name="T68" fmla="*/ 175 w 611"/>
                <a:gd name="T69" fmla="*/ 562 h 562"/>
                <a:gd name="T70" fmla="*/ 179 w 611"/>
                <a:gd name="T71" fmla="*/ 559 h 562"/>
                <a:gd name="T72" fmla="*/ 183 w 611"/>
                <a:gd name="T73" fmla="*/ 557 h 562"/>
                <a:gd name="T74" fmla="*/ 187 w 611"/>
                <a:gd name="T75" fmla="*/ 554 h 562"/>
                <a:gd name="T76" fmla="*/ 606 w 611"/>
                <a:gd name="T77" fmla="*/ 38 h 562"/>
                <a:gd name="T78" fmla="*/ 609 w 611"/>
                <a:gd name="T79" fmla="*/ 34 h 562"/>
                <a:gd name="T80" fmla="*/ 611 w 611"/>
                <a:gd name="T81" fmla="*/ 29 h 562"/>
                <a:gd name="T82" fmla="*/ 611 w 611"/>
                <a:gd name="T83" fmla="*/ 25 h 562"/>
                <a:gd name="T84" fmla="*/ 611 w 611"/>
                <a:gd name="T85" fmla="*/ 20 h 562"/>
                <a:gd name="T86" fmla="*/ 611 w 611"/>
                <a:gd name="T87" fmla="*/ 16 h 562"/>
                <a:gd name="T88" fmla="*/ 609 w 611"/>
                <a:gd name="T89" fmla="*/ 12 h 562"/>
                <a:gd name="T90" fmla="*/ 606 w 611"/>
                <a:gd name="T91" fmla="*/ 8 h 562"/>
                <a:gd name="T92" fmla="*/ 602 w 611"/>
                <a:gd name="T93" fmla="*/ 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1" h="562">
                  <a:moveTo>
                    <a:pt x="602" y="5"/>
                  </a:moveTo>
                  <a:lnTo>
                    <a:pt x="599" y="2"/>
                  </a:lnTo>
                  <a:lnTo>
                    <a:pt x="594" y="1"/>
                  </a:lnTo>
                  <a:lnTo>
                    <a:pt x="590" y="0"/>
                  </a:lnTo>
                  <a:lnTo>
                    <a:pt x="585" y="0"/>
                  </a:lnTo>
                  <a:lnTo>
                    <a:pt x="580" y="1"/>
                  </a:lnTo>
                  <a:lnTo>
                    <a:pt x="576" y="2"/>
                  </a:lnTo>
                  <a:lnTo>
                    <a:pt x="572" y="5"/>
                  </a:lnTo>
                  <a:lnTo>
                    <a:pt x="569" y="8"/>
                  </a:lnTo>
                  <a:lnTo>
                    <a:pt x="166" y="503"/>
                  </a:lnTo>
                  <a:lnTo>
                    <a:pt x="41" y="377"/>
                  </a:lnTo>
                  <a:lnTo>
                    <a:pt x="38" y="374"/>
                  </a:lnTo>
                  <a:lnTo>
                    <a:pt x="33" y="372"/>
                  </a:lnTo>
                  <a:lnTo>
                    <a:pt x="29" y="371"/>
                  </a:lnTo>
                  <a:lnTo>
                    <a:pt x="24" y="371"/>
                  </a:lnTo>
                  <a:lnTo>
                    <a:pt x="20" y="371"/>
                  </a:lnTo>
                  <a:lnTo>
                    <a:pt x="16" y="372"/>
                  </a:lnTo>
                  <a:lnTo>
                    <a:pt x="11" y="374"/>
                  </a:lnTo>
                  <a:lnTo>
                    <a:pt x="8" y="377"/>
                  </a:lnTo>
                  <a:lnTo>
                    <a:pt x="4" y="382"/>
                  </a:lnTo>
                  <a:lnTo>
                    <a:pt x="2" y="386"/>
                  </a:lnTo>
                  <a:lnTo>
                    <a:pt x="1" y="390"/>
                  </a:lnTo>
                  <a:lnTo>
                    <a:pt x="0" y="395"/>
                  </a:lnTo>
                  <a:lnTo>
                    <a:pt x="1" y="399"/>
                  </a:lnTo>
                  <a:lnTo>
                    <a:pt x="2" y="404"/>
                  </a:lnTo>
                  <a:lnTo>
                    <a:pt x="4" y="408"/>
                  </a:lnTo>
                  <a:lnTo>
                    <a:pt x="8" y="412"/>
                  </a:lnTo>
                  <a:lnTo>
                    <a:pt x="151" y="556"/>
                  </a:lnTo>
                  <a:lnTo>
                    <a:pt x="155" y="558"/>
                  </a:lnTo>
                  <a:lnTo>
                    <a:pt x="159" y="560"/>
                  </a:lnTo>
                  <a:lnTo>
                    <a:pt x="164" y="562"/>
                  </a:lnTo>
                  <a:lnTo>
                    <a:pt x="168" y="562"/>
                  </a:lnTo>
                  <a:lnTo>
                    <a:pt x="169" y="562"/>
                  </a:lnTo>
                  <a:lnTo>
                    <a:pt x="169" y="562"/>
                  </a:lnTo>
                  <a:lnTo>
                    <a:pt x="175" y="562"/>
                  </a:lnTo>
                  <a:lnTo>
                    <a:pt x="179" y="559"/>
                  </a:lnTo>
                  <a:lnTo>
                    <a:pt x="183" y="557"/>
                  </a:lnTo>
                  <a:lnTo>
                    <a:pt x="187" y="554"/>
                  </a:lnTo>
                  <a:lnTo>
                    <a:pt x="606" y="38"/>
                  </a:lnTo>
                  <a:lnTo>
                    <a:pt x="609" y="34"/>
                  </a:lnTo>
                  <a:lnTo>
                    <a:pt x="611" y="29"/>
                  </a:lnTo>
                  <a:lnTo>
                    <a:pt x="611" y="25"/>
                  </a:lnTo>
                  <a:lnTo>
                    <a:pt x="611" y="20"/>
                  </a:lnTo>
                  <a:lnTo>
                    <a:pt x="611" y="16"/>
                  </a:lnTo>
                  <a:lnTo>
                    <a:pt x="609" y="12"/>
                  </a:lnTo>
                  <a:lnTo>
                    <a:pt x="606" y="8"/>
                  </a:lnTo>
                  <a:lnTo>
                    <a:pt x="602" y="5"/>
                  </a:lnTo>
                  <a:close/>
                </a:path>
              </a:pathLst>
            </a:custGeom>
            <a:solidFill>
              <a:schemeClr val="accent1"/>
            </a:solidFill>
            <a:ln w="19050">
              <a:solidFill>
                <a:schemeClr val="accent1"/>
              </a:solidFill>
            </a:ln>
          </p:spPr>
          <p:txBody>
            <a:bodyPr vert="horz" wrap="square" lIns="68580" tIns="34290" rIns="68580" bIns="34290" numCol="1" anchor="t" anchorCtr="0" compatLnSpc="1">
              <a:normAutofit fontScale="92500" lnSpcReduction="10000"/>
            </a:bodyPr>
            <a:lstStyle/>
            <a:p>
              <a:pPr marL="0" marR="0" lvl="0" indent="0" algn="l" defTabSz="68532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sp>
        <p:nvSpPr>
          <p:cNvPr id="52" name="IconBackground2">
            <a:extLst>
              <a:ext uri="{FF2B5EF4-FFF2-40B4-BE49-F238E27FC236}">
                <a16:creationId xmlns:a16="http://schemas.microsoft.com/office/drawing/2014/main" id="{3B749AB3-7BBD-25A4-612B-49C4323A95C6}"/>
              </a:ext>
            </a:extLst>
          </p:cNvPr>
          <p:cNvSpPr/>
          <p:nvPr/>
        </p:nvSpPr>
        <p:spPr>
          <a:xfrm>
            <a:off x="2514245" y="3921035"/>
            <a:ext cx="210870" cy="210715"/>
          </a:xfrm>
          <a:prstGeom prst="rect">
            <a:avLst/>
          </a:prstGeom>
          <a:solidFill>
            <a:schemeClr val="bg1"/>
          </a:solidFill>
          <a:ln w="22225">
            <a:solidFill>
              <a:schemeClr val="tx2">
                <a:lumMod val="20000"/>
                <a:lumOff val="8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wrap="square" lIns="68580" tIns="34290" rIns="68580" bIns="34290">
            <a:normAutofit fontScale="85000" lnSpcReduction="20000"/>
          </a:bodyPr>
          <a:lstStyle/>
          <a:p>
            <a:pPr marL="0" marR="0" lvl="0" indent="0" algn="l" defTabSz="68532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55" name="IconBackground2">
            <a:extLst>
              <a:ext uri="{FF2B5EF4-FFF2-40B4-BE49-F238E27FC236}">
                <a16:creationId xmlns:a16="http://schemas.microsoft.com/office/drawing/2014/main" id="{DB884BF7-A58B-C398-9B94-88BAB1A20286}"/>
              </a:ext>
            </a:extLst>
          </p:cNvPr>
          <p:cNvSpPr/>
          <p:nvPr/>
        </p:nvSpPr>
        <p:spPr>
          <a:xfrm>
            <a:off x="8267886" y="3921035"/>
            <a:ext cx="210870" cy="210715"/>
          </a:xfrm>
          <a:prstGeom prst="rect">
            <a:avLst/>
          </a:prstGeom>
          <a:solidFill>
            <a:schemeClr val="bg1"/>
          </a:solidFill>
          <a:ln w="22225">
            <a:solidFill>
              <a:schemeClr val="tx2">
                <a:lumMod val="20000"/>
                <a:lumOff val="8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wrap="square" lIns="68580" tIns="34290" rIns="68580" bIns="34290">
            <a:normAutofit fontScale="85000" lnSpcReduction="20000"/>
          </a:bodyPr>
          <a:lstStyle/>
          <a:p>
            <a:pPr marL="0" marR="0" lvl="0" indent="0" algn="l" defTabSz="68532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57" name="任意多边形: 形状 56">
            <a:extLst>
              <a:ext uri="{FF2B5EF4-FFF2-40B4-BE49-F238E27FC236}">
                <a16:creationId xmlns:a16="http://schemas.microsoft.com/office/drawing/2014/main" id="{0C5BD797-9E92-8360-7855-E77E872A8CF1}"/>
              </a:ext>
            </a:extLst>
          </p:cNvPr>
          <p:cNvSpPr/>
          <p:nvPr/>
        </p:nvSpPr>
        <p:spPr bwMode="auto">
          <a:xfrm>
            <a:off x="192518" y="3291750"/>
            <a:ext cx="9133256" cy="1830621"/>
          </a:xfrm>
          <a:custGeom>
            <a:avLst/>
            <a:gdLst>
              <a:gd name="connsiteX0" fmla="*/ 11600398 w 12177675"/>
              <a:gd name="connsiteY0" fmla="*/ 0 h 2440828"/>
              <a:gd name="connsiteX1" fmla="*/ 11608333 w 12177675"/>
              <a:gd name="connsiteY1" fmla="*/ 251429 h 2440828"/>
              <a:gd name="connsiteX2" fmla="*/ 11636108 w 12177675"/>
              <a:gd name="connsiteY2" fmla="*/ 251429 h 2440828"/>
              <a:gd name="connsiteX3" fmla="*/ 11644044 w 12177675"/>
              <a:gd name="connsiteY3" fmla="*/ 90357 h 2440828"/>
              <a:gd name="connsiteX4" fmla="*/ 11651980 w 12177675"/>
              <a:gd name="connsiteY4" fmla="*/ 235715 h 2440828"/>
              <a:gd name="connsiteX5" fmla="*/ 11691658 w 12177675"/>
              <a:gd name="connsiteY5" fmla="*/ 235715 h 2440828"/>
              <a:gd name="connsiteX6" fmla="*/ 11691658 w 12177675"/>
              <a:gd name="connsiteY6" fmla="*/ 204286 h 2440828"/>
              <a:gd name="connsiteX7" fmla="*/ 11699594 w 12177675"/>
              <a:gd name="connsiteY7" fmla="*/ 251429 h 2440828"/>
              <a:gd name="connsiteX8" fmla="*/ 11699594 w 12177675"/>
              <a:gd name="connsiteY8" fmla="*/ 573573 h 2440828"/>
              <a:gd name="connsiteX9" fmla="*/ 11735304 w 12177675"/>
              <a:gd name="connsiteY9" fmla="*/ 573573 h 2440828"/>
              <a:gd name="connsiteX10" fmla="*/ 11735304 w 12177675"/>
              <a:gd name="connsiteY10" fmla="*/ 597145 h 2440828"/>
              <a:gd name="connsiteX11" fmla="*/ 11767047 w 12177675"/>
              <a:gd name="connsiteY11" fmla="*/ 597145 h 2440828"/>
              <a:gd name="connsiteX12" fmla="*/ 11767047 w 12177675"/>
              <a:gd name="connsiteY12" fmla="*/ 1127504 h 2440828"/>
              <a:gd name="connsiteX13" fmla="*/ 11834500 w 12177675"/>
              <a:gd name="connsiteY13" fmla="*/ 1127504 h 2440828"/>
              <a:gd name="connsiteX14" fmla="*/ 11834500 w 12177675"/>
              <a:gd name="connsiteY14" fmla="*/ 1752148 h 2440828"/>
              <a:gd name="connsiteX15" fmla="*/ 12032893 w 12177675"/>
              <a:gd name="connsiteY15" fmla="*/ 1752148 h 2440828"/>
              <a:gd name="connsiteX16" fmla="*/ 12032893 w 12177675"/>
              <a:gd name="connsiteY16" fmla="*/ 1791434 h 2440828"/>
              <a:gd name="connsiteX17" fmla="*/ 12052732 w 12177675"/>
              <a:gd name="connsiteY17" fmla="*/ 1791434 h 2440828"/>
              <a:gd name="connsiteX18" fmla="*/ 12052732 w 12177675"/>
              <a:gd name="connsiteY18" fmla="*/ 1925622 h 2440828"/>
              <a:gd name="connsiteX19" fmla="*/ 12072806 w 12177675"/>
              <a:gd name="connsiteY19" fmla="*/ 1925622 h 2440828"/>
              <a:gd name="connsiteX20" fmla="*/ 12072806 w 12177675"/>
              <a:gd name="connsiteY20" fmla="*/ 2035985 h 2440828"/>
              <a:gd name="connsiteX21" fmla="*/ 12079000 w 12177675"/>
              <a:gd name="connsiteY21" fmla="*/ 2035985 h 2440828"/>
              <a:gd name="connsiteX22" fmla="*/ 12079000 w 12177675"/>
              <a:gd name="connsiteY22" fmla="*/ 2047057 h 2440828"/>
              <a:gd name="connsiteX23" fmla="*/ 12090284 w 12177675"/>
              <a:gd name="connsiteY23" fmla="*/ 2047057 h 2440828"/>
              <a:gd name="connsiteX24" fmla="*/ 12090284 w 12177675"/>
              <a:gd name="connsiteY24" fmla="*/ 2007884 h 2440828"/>
              <a:gd name="connsiteX25" fmla="*/ 12090284 w 12177675"/>
              <a:gd name="connsiteY25" fmla="*/ 1976546 h 2440828"/>
              <a:gd name="connsiteX26" fmla="*/ 12132232 w 12177675"/>
              <a:gd name="connsiteY26" fmla="*/ 1976546 h 2440828"/>
              <a:gd name="connsiteX27" fmla="*/ 12132232 w 12177675"/>
              <a:gd name="connsiteY27" fmla="*/ 2007884 h 2440828"/>
              <a:gd name="connsiteX28" fmla="*/ 12177675 w 12177675"/>
              <a:gd name="connsiteY28" fmla="*/ 2007884 h 2440828"/>
              <a:gd name="connsiteX29" fmla="*/ 12177675 w 12177675"/>
              <a:gd name="connsiteY29" fmla="*/ 2106937 h 2440828"/>
              <a:gd name="connsiteX30" fmla="*/ 12177675 w 12177675"/>
              <a:gd name="connsiteY30" fmla="*/ 2137154 h 2440828"/>
              <a:gd name="connsiteX31" fmla="*/ 12177675 w 12177675"/>
              <a:gd name="connsiteY31" fmla="*/ 2257188 h 2440828"/>
              <a:gd name="connsiteX32" fmla="*/ 12177675 w 12177675"/>
              <a:gd name="connsiteY32" fmla="*/ 2440828 h 2440828"/>
              <a:gd name="connsiteX33" fmla="*/ 0 w 12177675"/>
              <a:gd name="connsiteY33" fmla="*/ 2440828 h 2440828"/>
              <a:gd name="connsiteX34" fmla="*/ 0 w 12177675"/>
              <a:gd name="connsiteY34" fmla="*/ 2257188 h 2440828"/>
              <a:gd name="connsiteX35" fmla="*/ 0 w 12177675"/>
              <a:gd name="connsiteY35" fmla="*/ 2106937 h 2440828"/>
              <a:gd name="connsiteX36" fmla="*/ 23218 w 12177675"/>
              <a:gd name="connsiteY36" fmla="*/ 2106937 h 2440828"/>
              <a:gd name="connsiteX37" fmla="*/ 23218 w 12177675"/>
              <a:gd name="connsiteY37" fmla="*/ 2019290 h 2440828"/>
              <a:gd name="connsiteX38" fmla="*/ 47143 w 12177675"/>
              <a:gd name="connsiteY38" fmla="*/ 2019290 h 2440828"/>
              <a:gd name="connsiteX39" fmla="*/ 47143 w 12177675"/>
              <a:gd name="connsiteY39" fmla="*/ 1885716 h 2440828"/>
              <a:gd name="connsiteX40" fmla="*/ 157145 w 12177675"/>
              <a:gd name="connsiteY40" fmla="*/ 1885716 h 2440828"/>
              <a:gd name="connsiteX41" fmla="*/ 157145 w 12177675"/>
              <a:gd name="connsiteY41" fmla="*/ 1644875 h 2440828"/>
              <a:gd name="connsiteX42" fmla="*/ 208242 w 12177675"/>
              <a:gd name="connsiteY42" fmla="*/ 1644875 h 2440828"/>
              <a:gd name="connsiteX43" fmla="*/ 208242 w 12177675"/>
              <a:gd name="connsiteY43" fmla="*/ 1595936 h 2440828"/>
              <a:gd name="connsiteX44" fmla="*/ 188589 w 12177675"/>
              <a:gd name="connsiteY44" fmla="*/ 1595936 h 2440828"/>
              <a:gd name="connsiteX45" fmla="*/ 188589 w 12177675"/>
              <a:gd name="connsiteY45" fmla="*/ 1578663 h 2440828"/>
              <a:gd name="connsiteX46" fmla="*/ 412628 w 12177675"/>
              <a:gd name="connsiteY46" fmla="*/ 1578663 h 2440828"/>
              <a:gd name="connsiteX47" fmla="*/ 412628 w 12177675"/>
              <a:gd name="connsiteY47" fmla="*/ 1595936 h 2440828"/>
              <a:gd name="connsiteX48" fmla="*/ 389045 w 12177675"/>
              <a:gd name="connsiteY48" fmla="*/ 1595936 h 2440828"/>
              <a:gd name="connsiteX49" fmla="*/ 389045 w 12177675"/>
              <a:gd name="connsiteY49" fmla="*/ 1644875 h 2440828"/>
              <a:gd name="connsiteX50" fmla="*/ 444072 w 12177675"/>
              <a:gd name="connsiteY50" fmla="*/ 1644875 h 2440828"/>
              <a:gd name="connsiteX51" fmla="*/ 444072 w 12177675"/>
              <a:gd name="connsiteY51" fmla="*/ 1885716 h 2440828"/>
              <a:gd name="connsiteX52" fmla="*/ 550001 w 12177675"/>
              <a:gd name="connsiteY52" fmla="*/ 1885716 h 2440828"/>
              <a:gd name="connsiteX53" fmla="*/ 550001 w 12177675"/>
              <a:gd name="connsiteY53" fmla="*/ 2019290 h 2440828"/>
              <a:gd name="connsiteX54" fmla="*/ 573575 w 12177675"/>
              <a:gd name="connsiteY54" fmla="*/ 2019290 h 2440828"/>
              <a:gd name="connsiteX55" fmla="*/ 573575 w 12177675"/>
              <a:gd name="connsiteY55" fmla="*/ 1422146 h 2440828"/>
              <a:gd name="connsiteX56" fmla="*/ 612486 w 12177675"/>
              <a:gd name="connsiteY56" fmla="*/ 1422146 h 2440828"/>
              <a:gd name="connsiteX57" fmla="*/ 612486 w 12177675"/>
              <a:gd name="connsiteY57" fmla="*/ 1174645 h 2440828"/>
              <a:gd name="connsiteX58" fmla="*/ 655289 w 12177675"/>
              <a:gd name="connsiteY58" fmla="*/ 1174645 h 2440828"/>
              <a:gd name="connsiteX59" fmla="*/ 655289 w 12177675"/>
              <a:gd name="connsiteY59" fmla="*/ 1045002 h 2440828"/>
              <a:gd name="connsiteX60" fmla="*/ 725330 w 12177675"/>
              <a:gd name="connsiteY60" fmla="*/ 1045002 h 2440828"/>
              <a:gd name="connsiteX61" fmla="*/ 725330 w 12177675"/>
              <a:gd name="connsiteY61" fmla="*/ 679643 h 2440828"/>
              <a:gd name="connsiteX62" fmla="*/ 737003 w 12177675"/>
              <a:gd name="connsiteY62" fmla="*/ 679643 h 2440828"/>
              <a:gd name="connsiteX63" fmla="*/ 737003 w 12177675"/>
              <a:gd name="connsiteY63" fmla="*/ 632500 h 2440828"/>
              <a:gd name="connsiteX64" fmla="*/ 931561 w 12177675"/>
              <a:gd name="connsiteY64" fmla="*/ 565714 h 2440828"/>
              <a:gd name="connsiteX65" fmla="*/ 970472 w 12177675"/>
              <a:gd name="connsiteY65" fmla="*/ 565714 h 2440828"/>
              <a:gd name="connsiteX66" fmla="*/ 970472 w 12177675"/>
              <a:gd name="connsiteY66" fmla="*/ 679643 h 2440828"/>
              <a:gd name="connsiteX67" fmla="*/ 982146 w 12177675"/>
              <a:gd name="connsiteY67" fmla="*/ 679643 h 2440828"/>
              <a:gd name="connsiteX68" fmla="*/ 982146 w 12177675"/>
              <a:gd name="connsiteY68" fmla="*/ 1045002 h 2440828"/>
              <a:gd name="connsiteX69" fmla="*/ 982146 w 12177675"/>
              <a:gd name="connsiteY69" fmla="*/ 1174645 h 2440828"/>
              <a:gd name="connsiteX70" fmla="*/ 982146 w 12177675"/>
              <a:gd name="connsiteY70" fmla="*/ 1365631 h 2440828"/>
              <a:gd name="connsiteX71" fmla="*/ 1080815 w 12177675"/>
              <a:gd name="connsiteY71" fmla="*/ 1365631 h 2440828"/>
              <a:gd name="connsiteX72" fmla="*/ 1080815 w 12177675"/>
              <a:gd name="connsiteY72" fmla="*/ 1580468 h 2440828"/>
              <a:gd name="connsiteX73" fmla="*/ 1151077 w 12177675"/>
              <a:gd name="connsiteY73" fmla="*/ 1580468 h 2440828"/>
              <a:gd name="connsiteX74" fmla="*/ 1151077 w 12177675"/>
              <a:gd name="connsiteY74" fmla="*/ 1317809 h 2440828"/>
              <a:gd name="connsiteX75" fmla="*/ 1327545 w 12177675"/>
              <a:gd name="connsiteY75" fmla="*/ 1317809 h 2440828"/>
              <a:gd name="connsiteX76" fmla="*/ 1327545 w 12177675"/>
              <a:gd name="connsiteY76" fmla="*/ 1241432 h 2440828"/>
              <a:gd name="connsiteX77" fmla="*/ 1343218 w 12177675"/>
              <a:gd name="connsiteY77" fmla="*/ 1241432 h 2440828"/>
              <a:gd name="connsiteX78" fmla="*/ 1343218 w 12177675"/>
              <a:gd name="connsiteY78" fmla="*/ 1151075 h 2440828"/>
              <a:gd name="connsiteX79" fmla="*/ 1358890 w 12177675"/>
              <a:gd name="connsiteY79" fmla="*/ 1151075 h 2440828"/>
              <a:gd name="connsiteX80" fmla="*/ 1358890 w 12177675"/>
              <a:gd name="connsiteY80" fmla="*/ 1115718 h 2440828"/>
              <a:gd name="connsiteX81" fmla="*/ 1374563 w 12177675"/>
              <a:gd name="connsiteY81" fmla="*/ 1115718 h 2440828"/>
              <a:gd name="connsiteX82" fmla="*/ 1409825 w 12177675"/>
              <a:gd name="connsiteY82" fmla="*/ 1045003 h 2440828"/>
              <a:gd name="connsiteX83" fmla="*/ 1425498 w 12177675"/>
              <a:gd name="connsiteY83" fmla="*/ 1045003 h 2440828"/>
              <a:gd name="connsiteX84" fmla="*/ 1464679 w 12177675"/>
              <a:gd name="connsiteY84" fmla="*/ 1115718 h 2440828"/>
              <a:gd name="connsiteX85" fmla="*/ 1480351 w 12177675"/>
              <a:gd name="connsiteY85" fmla="*/ 1115718 h 2440828"/>
              <a:gd name="connsiteX86" fmla="*/ 1480351 w 12177675"/>
              <a:gd name="connsiteY86" fmla="*/ 1151075 h 2440828"/>
              <a:gd name="connsiteX87" fmla="*/ 1496023 w 12177675"/>
              <a:gd name="connsiteY87" fmla="*/ 1151075 h 2440828"/>
              <a:gd name="connsiteX88" fmla="*/ 1496023 w 12177675"/>
              <a:gd name="connsiteY88" fmla="*/ 1241432 h 2440828"/>
              <a:gd name="connsiteX89" fmla="*/ 1507778 w 12177675"/>
              <a:gd name="connsiteY89" fmla="*/ 1241432 h 2440828"/>
              <a:gd name="connsiteX90" fmla="*/ 1507778 w 12177675"/>
              <a:gd name="connsiteY90" fmla="*/ 1323932 h 2440828"/>
              <a:gd name="connsiteX91" fmla="*/ 1523450 w 12177675"/>
              <a:gd name="connsiteY91" fmla="*/ 1323932 h 2440828"/>
              <a:gd name="connsiteX92" fmla="*/ 1523450 w 12177675"/>
              <a:gd name="connsiteY92" fmla="*/ 1791434 h 2440828"/>
              <a:gd name="connsiteX93" fmla="*/ 1579989 w 12177675"/>
              <a:gd name="connsiteY93" fmla="*/ 1791434 h 2440828"/>
              <a:gd name="connsiteX94" fmla="*/ 1579989 w 12177675"/>
              <a:gd name="connsiteY94" fmla="*/ 1570026 h 2440828"/>
              <a:gd name="connsiteX95" fmla="*/ 1682182 w 12177675"/>
              <a:gd name="connsiteY95" fmla="*/ 1570026 h 2440828"/>
              <a:gd name="connsiteX96" fmla="*/ 1682182 w 12177675"/>
              <a:gd name="connsiteY96" fmla="*/ 1523965 h 2440828"/>
              <a:gd name="connsiteX97" fmla="*/ 1752932 w 12177675"/>
              <a:gd name="connsiteY97" fmla="*/ 1523965 h 2440828"/>
              <a:gd name="connsiteX98" fmla="*/ 1752932 w 12177675"/>
              <a:gd name="connsiteY98" fmla="*/ 1509571 h 2440828"/>
              <a:gd name="connsiteX99" fmla="*/ 1780445 w 12177675"/>
              <a:gd name="connsiteY99" fmla="*/ 1509571 h 2440828"/>
              <a:gd name="connsiteX100" fmla="*/ 1780445 w 12177675"/>
              <a:gd name="connsiteY100" fmla="*/ 1523965 h 2440828"/>
              <a:gd name="connsiteX101" fmla="*/ 1780445 w 12177675"/>
              <a:gd name="connsiteY101" fmla="*/ 1570026 h 2440828"/>
              <a:gd name="connsiteX102" fmla="*/ 1795362 w 12177675"/>
              <a:gd name="connsiteY102" fmla="*/ 1570026 h 2440828"/>
              <a:gd name="connsiteX103" fmla="*/ 1795362 w 12177675"/>
              <a:gd name="connsiteY103" fmla="*/ 1004187 h 2440828"/>
              <a:gd name="connsiteX104" fmla="*/ 1976077 w 12177675"/>
              <a:gd name="connsiteY104" fmla="*/ 1004187 h 2440828"/>
              <a:gd name="connsiteX105" fmla="*/ 1976077 w 12177675"/>
              <a:gd name="connsiteY105" fmla="*/ 1791434 h 2440828"/>
              <a:gd name="connsiteX106" fmla="*/ 2059511 w 12177675"/>
              <a:gd name="connsiteY106" fmla="*/ 1791434 h 2440828"/>
              <a:gd name="connsiteX107" fmla="*/ 2059511 w 12177675"/>
              <a:gd name="connsiteY107" fmla="*/ 1535481 h 2440828"/>
              <a:gd name="connsiteX108" fmla="*/ 2156791 w 12177675"/>
              <a:gd name="connsiteY108" fmla="*/ 1535481 h 2440828"/>
              <a:gd name="connsiteX109" fmla="*/ 2156791 w 12177675"/>
              <a:gd name="connsiteY109" fmla="*/ 1102194 h 2440828"/>
              <a:gd name="connsiteX110" fmla="*/ 2404291 w 12177675"/>
              <a:gd name="connsiteY110" fmla="*/ 1102194 h 2440828"/>
              <a:gd name="connsiteX111" fmla="*/ 2404291 w 12177675"/>
              <a:gd name="connsiteY111" fmla="*/ 1728361 h 2440828"/>
              <a:gd name="connsiteX112" fmla="*/ 2443576 w 12177675"/>
              <a:gd name="connsiteY112" fmla="*/ 1728361 h 2440828"/>
              <a:gd name="connsiteX113" fmla="*/ 2443576 w 12177675"/>
              <a:gd name="connsiteY113" fmla="*/ 1431497 h 2440828"/>
              <a:gd name="connsiteX114" fmla="*/ 2702862 w 12177675"/>
              <a:gd name="connsiteY114" fmla="*/ 1431497 h 2440828"/>
              <a:gd name="connsiteX115" fmla="*/ 2702862 w 12177675"/>
              <a:gd name="connsiteY115" fmla="*/ 1817604 h 2440828"/>
              <a:gd name="connsiteX116" fmla="*/ 2774864 w 12177675"/>
              <a:gd name="connsiteY116" fmla="*/ 1817604 h 2440828"/>
              <a:gd name="connsiteX117" fmla="*/ 2774864 w 12177675"/>
              <a:gd name="connsiteY117" fmla="*/ 1846432 h 2440828"/>
              <a:gd name="connsiteX118" fmla="*/ 2816791 w 12177675"/>
              <a:gd name="connsiteY118" fmla="*/ 1846432 h 2440828"/>
              <a:gd name="connsiteX119" fmla="*/ 2816791 w 12177675"/>
              <a:gd name="connsiteY119" fmla="*/ 1678475 h 2440828"/>
              <a:gd name="connsiteX120" fmla="*/ 2816791 w 12177675"/>
              <a:gd name="connsiteY120" fmla="*/ 1466780 h 2440828"/>
              <a:gd name="connsiteX121" fmla="*/ 2946434 w 12177675"/>
              <a:gd name="connsiteY121" fmla="*/ 1466780 h 2440828"/>
              <a:gd name="connsiteX122" fmla="*/ 2946434 w 12177675"/>
              <a:gd name="connsiteY122" fmla="*/ 1678475 h 2440828"/>
              <a:gd name="connsiteX123" fmla="*/ 3006764 w 12177675"/>
              <a:gd name="connsiteY123" fmla="*/ 1678475 h 2440828"/>
              <a:gd name="connsiteX124" fmla="*/ 3006764 w 12177675"/>
              <a:gd name="connsiteY124" fmla="*/ 1403055 h 2440828"/>
              <a:gd name="connsiteX125" fmla="*/ 3156123 w 12177675"/>
              <a:gd name="connsiteY125" fmla="*/ 1403055 h 2440828"/>
              <a:gd name="connsiteX126" fmla="*/ 3156123 w 12177675"/>
              <a:gd name="connsiteY126" fmla="*/ 1513823 h 2440828"/>
              <a:gd name="connsiteX127" fmla="*/ 3217506 w 12177675"/>
              <a:gd name="connsiteY127" fmla="*/ 1513823 h 2440828"/>
              <a:gd name="connsiteX128" fmla="*/ 3217506 w 12177675"/>
              <a:gd name="connsiteY128" fmla="*/ 1638217 h 2440828"/>
              <a:gd name="connsiteX129" fmla="*/ 3222445 w 12177675"/>
              <a:gd name="connsiteY129" fmla="*/ 1638217 h 2440828"/>
              <a:gd name="connsiteX130" fmla="*/ 3222445 w 12177675"/>
              <a:gd name="connsiteY130" fmla="*/ 1512503 h 2440828"/>
              <a:gd name="connsiteX131" fmla="*/ 3246270 w 12177675"/>
              <a:gd name="connsiteY131" fmla="*/ 1512503 h 2440828"/>
              <a:gd name="connsiteX132" fmla="*/ 3301861 w 12177675"/>
              <a:gd name="connsiteY132" fmla="*/ 1406431 h 2440828"/>
              <a:gd name="connsiteX133" fmla="*/ 3311791 w 12177675"/>
              <a:gd name="connsiteY133" fmla="*/ 1406431 h 2440828"/>
              <a:gd name="connsiteX134" fmla="*/ 3311791 w 12177675"/>
              <a:gd name="connsiteY134" fmla="*/ 1282527 h 2440828"/>
              <a:gd name="connsiteX135" fmla="*/ 3476792 w 12177675"/>
              <a:gd name="connsiteY135" fmla="*/ 1282527 h 2440828"/>
              <a:gd name="connsiteX136" fmla="*/ 3476792 w 12177675"/>
              <a:gd name="connsiteY136" fmla="*/ 1638217 h 2440828"/>
              <a:gd name="connsiteX137" fmla="*/ 3496430 w 12177675"/>
              <a:gd name="connsiteY137" fmla="*/ 1638217 h 2440828"/>
              <a:gd name="connsiteX138" fmla="*/ 3496430 w 12177675"/>
              <a:gd name="connsiteY138" fmla="*/ 1878059 h 2440828"/>
              <a:gd name="connsiteX139" fmla="*/ 3508220 w 12177675"/>
              <a:gd name="connsiteY139" fmla="*/ 1878059 h 2440828"/>
              <a:gd name="connsiteX140" fmla="*/ 3508220 w 12177675"/>
              <a:gd name="connsiteY140" fmla="*/ 1745119 h 2440828"/>
              <a:gd name="connsiteX141" fmla="*/ 3555363 w 12177675"/>
              <a:gd name="connsiteY141" fmla="*/ 1745119 h 2440828"/>
              <a:gd name="connsiteX142" fmla="*/ 3555363 w 12177675"/>
              <a:gd name="connsiteY142" fmla="*/ 1529504 h 2440828"/>
              <a:gd name="connsiteX143" fmla="*/ 3649648 w 12177675"/>
              <a:gd name="connsiteY143" fmla="*/ 1529504 h 2440828"/>
              <a:gd name="connsiteX144" fmla="*/ 3649648 w 12177675"/>
              <a:gd name="connsiteY144" fmla="*/ 1482461 h 2440828"/>
              <a:gd name="connsiteX145" fmla="*/ 3649648 w 12177675"/>
              <a:gd name="connsiteY145" fmla="*/ 1200201 h 2440828"/>
              <a:gd name="connsiteX146" fmla="*/ 3787147 w 12177675"/>
              <a:gd name="connsiteY146" fmla="*/ 1200201 h 2440828"/>
              <a:gd name="connsiteX147" fmla="*/ 3787147 w 12177675"/>
              <a:gd name="connsiteY147" fmla="*/ 1482461 h 2440828"/>
              <a:gd name="connsiteX148" fmla="*/ 3859196 w 12177675"/>
              <a:gd name="connsiteY148" fmla="*/ 1482461 h 2440828"/>
              <a:gd name="connsiteX149" fmla="*/ 3859196 w 12177675"/>
              <a:gd name="connsiteY149" fmla="*/ 1388907 h 2440828"/>
              <a:gd name="connsiteX150" fmla="*/ 3942521 w 12177675"/>
              <a:gd name="connsiteY150" fmla="*/ 1388907 h 2440828"/>
              <a:gd name="connsiteX151" fmla="*/ 3942521 w 12177675"/>
              <a:gd name="connsiteY151" fmla="*/ 999146 h 2440828"/>
              <a:gd name="connsiteX152" fmla="*/ 3942521 w 12177675"/>
              <a:gd name="connsiteY152" fmla="*/ 981823 h 2440828"/>
              <a:gd name="connsiteX153" fmla="*/ 3990135 w 12177675"/>
              <a:gd name="connsiteY153" fmla="*/ 981823 h 2440828"/>
              <a:gd name="connsiteX154" fmla="*/ 3990135 w 12177675"/>
              <a:gd name="connsiteY154" fmla="*/ 745079 h 2440828"/>
              <a:gd name="connsiteX155" fmla="*/ 4009974 w 12177675"/>
              <a:gd name="connsiteY155" fmla="*/ 745079 h 2440828"/>
              <a:gd name="connsiteX156" fmla="*/ 4017910 w 12177675"/>
              <a:gd name="connsiteY156" fmla="*/ 649804 h 2440828"/>
              <a:gd name="connsiteX157" fmla="*/ 4025846 w 12177675"/>
              <a:gd name="connsiteY157" fmla="*/ 745079 h 2440828"/>
              <a:gd name="connsiteX158" fmla="*/ 4057588 w 12177675"/>
              <a:gd name="connsiteY158" fmla="*/ 745079 h 2440828"/>
              <a:gd name="connsiteX159" fmla="*/ 4065524 w 12177675"/>
              <a:gd name="connsiteY159" fmla="*/ 560303 h 2440828"/>
              <a:gd name="connsiteX160" fmla="*/ 4073460 w 12177675"/>
              <a:gd name="connsiteY160" fmla="*/ 745079 h 2440828"/>
              <a:gd name="connsiteX161" fmla="*/ 4101235 w 12177675"/>
              <a:gd name="connsiteY161" fmla="*/ 745079 h 2440828"/>
              <a:gd name="connsiteX162" fmla="*/ 4109171 w 12177675"/>
              <a:gd name="connsiteY162" fmla="*/ 626707 h 2440828"/>
              <a:gd name="connsiteX163" fmla="*/ 4117106 w 12177675"/>
              <a:gd name="connsiteY163" fmla="*/ 733531 h 2440828"/>
              <a:gd name="connsiteX164" fmla="*/ 4156784 w 12177675"/>
              <a:gd name="connsiteY164" fmla="*/ 733531 h 2440828"/>
              <a:gd name="connsiteX165" fmla="*/ 4156784 w 12177675"/>
              <a:gd name="connsiteY165" fmla="*/ 710434 h 2440828"/>
              <a:gd name="connsiteX166" fmla="*/ 4164720 w 12177675"/>
              <a:gd name="connsiteY166" fmla="*/ 745079 h 2440828"/>
              <a:gd name="connsiteX167" fmla="*/ 4164720 w 12177675"/>
              <a:gd name="connsiteY167" fmla="*/ 981823 h 2440828"/>
              <a:gd name="connsiteX168" fmla="*/ 4200429 w 12177675"/>
              <a:gd name="connsiteY168" fmla="*/ 981823 h 2440828"/>
              <a:gd name="connsiteX169" fmla="*/ 4200429 w 12177675"/>
              <a:gd name="connsiteY169" fmla="*/ 999146 h 2440828"/>
              <a:gd name="connsiteX170" fmla="*/ 4232172 w 12177675"/>
              <a:gd name="connsiteY170" fmla="*/ 999146 h 2440828"/>
              <a:gd name="connsiteX171" fmla="*/ 4232172 w 12177675"/>
              <a:gd name="connsiteY171" fmla="*/ 1138205 h 2440828"/>
              <a:gd name="connsiteX172" fmla="*/ 4425675 w 12177675"/>
              <a:gd name="connsiteY172" fmla="*/ 1138205 h 2440828"/>
              <a:gd name="connsiteX173" fmla="*/ 4425675 w 12177675"/>
              <a:gd name="connsiteY173" fmla="*/ 1439338 h 2440828"/>
              <a:gd name="connsiteX174" fmla="*/ 4502145 w 12177675"/>
              <a:gd name="connsiteY174" fmla="*/ 1439338 h 2440828"/>
              <a:gd name="connsiteX175" fmla="*/ 4502145 w 12177675"/>
              <a:gd name="connsiteY175" fmla="*/ 1876831 h 2440828"/>
              <a:gd name="connsiteX176" fmla="*/ 4517857 w 12177675"/>
              <a:gd name="connsiteY176" fmla="*/ 1876831 h 2440828"/>
              <a:gd name="connsiteX177" fmla="*/ 4517857 w 12177675"/>
              <a:gd name="connsiteY177" fmla="*/ 2019290 h 2440828"/>
              <a:gd name="connsiteX178" fmla="*/ 4557147 w 12177675"/>
              <a:gd name="connsiteY178" fmla="*/ 2019290 h 2440828"/>
              <a:gd name="connsiteX179" fmla="*/ 4557147 w 12177675"/>
              <a:gd name="connsiteY179" fmla="*/ 1690395 h 2440828"/>
              <a:gd name="connsiteX180" fmla="*/ 4578965 w 12177675"/>
              <a:gd name="connsiteY180" fmla="*/ 1690395 h 2440828"/>
              <a:gd name="connsiteX181" fmla="*/ 4578965 w 12177675"/>
              <a:gd name="connsiteY181" fmla="*/ 1155478 h 2440828"/>
              <a:gd name="connsiteX182" fmla="*/ 4840003 w 12177675"/>
              <a:gd name="connsiteY182" fmla="*/ 1155478 h 2440828"/>
              <a:gd name="connsiteX183" fmla="*/ 4840003 w 12177675"/>
              <a:gd name="connsiteY183" fmla="*/ 741529 h 2440828"/>
              <a:gd name="connsiteX184" fmla="*/ 4938216 w 12177675"/>
              <a:gd name="connsiteY184" fmla="*/ 741529 h 2440828"/>
              <a:gd name="connsiteX185" fmla="*/ 4942145 w 12177675"/>
              <a:gd name="connsiteY185" fmla="*/ 576877 h 2440828"/>
              <a:gd name="connsiteX186" fmla="*/ 4942145 w 12177675"/>
              <a:gd name="connsiteY186" fmla="*/ 694485 h 2440828"/>
              <a:gd name="connsiteX187" fmla="*/ 4965718 w 12177675"/>
              <a:gd name="connsiteY187" fmla="*/ 694485 h 2440828"/>
              <a:gd name="connsiteX188" fmla="*/ 4981432 w 12177675"/>
              <a:gd name="connsiteY188" fmla="*/ 741529 h 2440828"/>
              <a:gd name="connsiteX189" fmla="*/ 4997145 w 12177675"/>
              <a:gd name="connsiteY189" fmla="*/ 741529 h 2440828"/>
              <a:gd name="connsiteX190" fmla="*/ 4997145 w 12177675"/>
              <a:gd name="connsiteY190" fmla="*/ 1146346 h 2440828"/>
              <a:gd name="connsiteX191" fmla="*/ 5066561 w 12177675"/>
              <a:gd name="connsiteY191" fmla="*/ 1059777 h 2440828"/>
              <a:gd name="connsiteX192" fmla="*/ 5074361 w 12177675"/>
              <a:gd name="connsiteY192" fmla="*/ 1059777 h 2440828"/>
              <a:gd name="connsiteX193" fmla="*/ 5082159 w 12177675"/>
              <a:gd name="connsiteY193" fmla="*/ 1059777 h 2440828"/>
              <a:gd name="connsiteX194" fmla="*/ 5082159 w 12177675"/>
              <a:gd name="connsiteY194" fmla="*/ 958727 h 2440828"/>
              <a:gd name="connsiteX195" fmla="*/ 5089957 w 12177675"/>
              <a:gd name="connsiteY195" fmla="*/ 958727 h 2440828"/>
              <a:gd name="connsiteX196" fmla="*/ 5089957 w 12177675"/>
              <a:gd name="connsiteY196" fmla="*/ 1065551 h 2440828"/>
              <a:gd name="connsiteX197" fmla="*/ 5164037 w 12177675"/>
              <a:gd name="connsiteY197" fmla="*/ 1152164 h 2440828"/>
              <a:gd name="connsiteX198" fmla="*/ 5171835 w 12177675"/>
              <a:gd name="connsiteY198" fmla="*/ 1152164 h 2440828"/>
              <a:gd name="connsiteX199" fmla="*/ 5171835 w 12177675"/>
              <a:gd name="connsiteY199" fmla="*/ 1186810 h 2440828"/>
              <a:gd name="connsiteX200" fmla="*/ 5187432 w 12177675"/>
              <a:gd name="connsiteY200" fmla="*/ 1186810 h 2440828"/>
              <a:gd name="connsiteX201" fmla="*/ 5187432 w 12177675"/>
              <a:gd name="connsiteY201" fmla="*/ 1218568 h 2440828"/>
              <a:gd name="connsiteX202" fmla="*/ 5214726 w 12177675"/>
              <a:gd name="connsiteY202" fmla="*/ 1218568 h 2440828"/>
              <a:gd name="connsiteX203" fmla="*/ 5214726 w 12177675"/>
              <a:gd name="connsiteY203" fmla="*/ 1377205 h 2440828"/>
              <a:gd name="connsiteX204" fmla="*/ 5283931 w 12177675"/>
              <a:gd name="connsiteY204" fmla="*/ 1377205 h 2440828"/>
              <a:gd name="connsiteX205" fmla="*/ 5283931 w 12177675"/>
              <a:gd name="connsiteY205" fmla="*/ 937542 h 2440828"/>
              <a:gd name="connsiteX206" fmla="*/ 5378485 w 12177675"/>
              <a:gd name="connsiteY206" fmla="*/ 937542 h 2440828"/>
              <a:gd name="connsiteX207" fmla="*/ 5378485 w 12177675"/>
              <a:gd name="connsiteY207" fmla="*/ 805710 h 2440828"/>
              <a:gd name="connsiteX208" fmla="*/ 5378485 w 12177675"/>
              <a:gd name="connsiteY208" fmla="*/ 788387 h 2440828"/>
              <a:gd name="connsiteX209" fmla="*/ 5378485 w 12177675"/>
              <a:gd name="connsiteY209" fmla="*/ 771065 h 2440828"/>
              <a:gd name="connsiteX210" fmla="*/ 5378485 w 12177675"/>
              <a:gd name="connsiteY210" fmla="*/ 765290 h 2440828"/>
              <a:gd name="connsiteX211" fmla="*/ 5378485 w 12177675"/>
              <a:gd name="connsiteY211" fmla="*/ 753742 h 2440828"/>
              <a:gd name="connsiteX212" fmla="*/ 5378485 w 12177675"/>
              <a:gd name="connsiteY212" fmla="*/ 739306 h 2440828"/>
              <a:gd name="connsiteX213" fmla="*/ 5686508 w 12177675"/>
              <a:gd name="connsiteY213" fmla="*/ 739306 h 2440828"/>
              <a:gd name="connsiteX214" fmla="*/ 5686508 w 12177675"/>
              <a:gd name="connsiteY214" fmla="*/ 753742 h 2440828"/>
              <a:gd name="connsiteX215" fmla="*/ 5709902 w 12177675"/>
              <a:gd name="connsiteY215" fmla="*/ 753742 h 2440828"/>
              <a:gd name="connsiteX216" fmla="*/ 5709902 w 12177675"/>
              <a:gd name="connsiteY216" fmla="*/ 765290 h 2440828"/>
              <a:gd name="connsiteX217" fmla="*/ 5729398 w 12177675"/>
              <a:gd name="connsiteY217" fmla="*/ 765290 h 2440828"/>
              <a:gd name="connsiteX218" fmla="*/ 5729398 w 12177675"/>
              <a:gd name="connsiteY218" fmla="*/ 788387 h 2440828"/>
              <a:gd name="connsiteX219" fmla="*/ 5760590 w 12177675"/>
              <a:gd name="connsiteY219" fmla="*/ 788387 h 2440828"/>
              <a:gd name="connsiteX220" fmla="*/ 5760590 w 12177675"/>
              <a:gd name="connsiteY220" fmla="*/ 1087327 h 2440828"/>
              <a:gd name="connsiteX221" fmla="*/ 5899517 w 12177675"/>
              <a:gd name="connsiteY221" fmla="*/ 1087327 h 2440828"/>
              <a:gd name="connsiteX222" fmla="*/ 5899517 w 12177675"/>
              <a:gd name="connsiteY222" fmla="*/ 1540001 h 2440828"/>
              <a:gd name="connsiteX223" fmla="*/ 5972731 w 12177675"/>
              <a:gd name="connsiteY223" fmla="*/ 1540001 h 2440828"/>
              <a:gd name="connsiteX224" fmla="*/ 5972731 w 12177675"/>
              <a:gd name="connsiteY224" fmla="*/ 1583514 h 2440828"/>
              <a:gd name="connsiteX225" fmla="*/ 6028264 w 12177675"/>
              <a:gd name="connsiteY225" fmla="*/ 1583514 h 2440828"/>
              <a:gd name="connsiteX226" fmla="*/ 6028264 w 12177675"/>
              <a:gd name="connsiteY226" fmla="*/ 1983038 h 2440828"/>
              <a:gd name="connsiteX227" fmla="*/ 6060766 w 12177675"/>
              <a:gd name="connsiteY227" fmla="*/ 1983038 h 2440828"/>
              <a:gd name="connsiteX228" fmla="*/ 6060766 w 12177675"/>
              <a:gd name="connsiteY228" fmla="*/ 1958665 h 2440828"/>
              <a:gd name="connsiteX229" fmla="*/ 6077502 w 12177675"/>
              <a:gd name="connsiteY229" fmla="*/ 1958665 h 2440828"/>
              <a:gd name="connsiteX230" fmla="*/ 6077502 w 12177675"/>
              <a:gd name="connsiteY230" fmla="*/ 1027709 h 2440828"/>
              <a:gd name="connsiteX231" fmla="*/ 6273930 w 12177675"/>
              <a:gd name="connsiteY231" fmla="*/ 1027709 h 2440828"/>
              <a:gd name="connsiteX232" fmla="*/ 6273930 w 12177675"/>
              <a:gd name="connsiteY232" fmla="*/ 1866543 h 2440828"/>
              <a:gd name="connsiteX233" fmla="*/ 6308388 w 12177675"/>
              <a:gd name="connsiteY233" fmla="*/ 1866543 h 2440828"/>
              <a:gd name="connsiteX234" fmla="*/ 6308388 w 12177675"/>
              <a:gd name="connsiteY234" fmla="*/ 1958665 h 2440828"/>
              <a:gd name="connsiteX235" fmla="*/ 6308388 w 12177675"/>
              <a:gd name="connsiteY235" fmla="*/ 2019290 h 2440828"/>
              <a:gd name="connsiteX236" fmla="*/ 6320180 w 12177675"/>
              <a:gd name="connsiteY236" fmla="*/ 2019290 h 2440828"/>
              <a:gd name="connsiteX237" fmla="*/ 6320180 w 12177675"/>
              <a:gd name="connsiteY237" fmla="*/ 1607451 h 2440828"/>
              <a:gd name="connsiteX238" fmla="*/ 6343463 w 12177675"/>
              <a:gd name="connsiteY238" fmla="*/ 1607451 h 2440828"/>
              <a:gd name="connsiteX239" fmla="*/ 6343463 w 12177675"/>
              <a:gd name="connsiteY239" fmla="*/ 1365453 h 2440828"/>
              <a:gd name="connsiteX240" fmla="*/ 6434349 w 12177675"/>
              <a:gd name="connsiteY240" fmla="*/ 1365453 h 2440828"/>
              <a:gd name="connsiteX241" fmla="*/ 6434349 w 12177675"/>
              <a:gd name="connsiteY241" fmla="*/ 1302777 h 2440828"/>
              <a:gd name="connsiteX242" fmla="*/ 6497270 w 12177675"/>
              <a:gd name="connsiteY242" fmla="*/ 1302777 h 2440828"/>
              <a:gd name="connsiteX243" fmla="*/ 6497270 w 12177675"/>
              <a:gd name="connsiteY243" fmla="*/ 1283190 h 2440828"/>
              <a:gd name="connsiteX244" fmla="*/ 6521740 w 12177675"/>
              <a:gd name="connsiteY244" fmla="*/ 1283190 h 2440828"/>
              <a:gd name="connsiteX245" fmla="*/ 6521740 w 12177675"/>
              <a:gd name="connsiteY245" fmla="*/ 1302777 h 2440828"/>
              <a:gd name="connsiteX246" fmla="*/ 6521740 w 12177675"/>
              <a:gd name="connsiteY246" fmla="*/ 1365453 h 2440828"/>
              <a:gd name="connsiteX247" fmla="*/ 6588216 w 12177675"/>
              <a:gd name="connsiteY247" fmla="*/ 1365453 h 2440828"/>
              <a:gd name="connsiteX248" fmla="*/ 6588216 w 12177675"/>
              <a:gd name="connsiteY248" fmla="*/ 1094354 h 2440828"/>
              <a:gd name="connsiteX249" fmla="*/ 6619645 w 12177675"/>
              <a:gd name="connsiteY249" fmla="*/ 1094354 h 2440828"/>
              <a:gd name="connsiteX250" fmla="*/ 6619645 w 12177675"/>
              <a:gd name="connsiteY250" fmla="*/ 890499 h 2440828"/>
              <a:gd name="connsiteX251" fmla="*/ 6635359 w 12177675"/>
              <a:gd name="connsiteY251" fmla="*/ 890499 h 2440828"/>
              <a:gd name="connsiteX252" fmla="*/ 6635359 w 12177675"/>
              <a:gd name="connsiteY252" fmla="*/ 694485 h 2440828"/>
              <a:gd name="connsiteX253" fmla="*/ 6686431 w 12177675"/>
              <a:gd name="connsiteY253" fmla="*/ 694485 h 2440828"/>
              <a:gd name="connsiteX254" fmla="*/ 6694288 w 12177675"/>
              <a:gd name="connsiteY254" fmla="*/ 373023 h 2440828"/>
              <a:gd name="connsiteX255" fmla="*/ 6702145 w 12177675"/>
              <a:gd name="connsiteY255" fmla="*/ 694485 h 2440828"/>
              <a:gd name="connsiteX256" fmla="*/ 6768931 w 12177675"/>
              <a:gd name="connsiteY256" fmla="*/ 694485 h 2440828"/>
              <a:gd name="connsiteX257" fmla="*/ 6776788 w 12177675"/>
              <a:gd name="connsiteY257" fmla="*/ 282856 h 2440828"/>
              <a:gd name="connsiteX258" fmla="*/ 6784645 w 12177675"/>
              <a:gd name="connsiteY258" fmla="*/ 694485 h 2440828"/>
              <a:gd name="connsiteX259" fmla="*/ 6823931 w 12177675"/>
              <a:gd name="connsiteY259" fmla="*/ 694485 h 2440828"/>
              <a:gd name="connsiteX260" fmla="*/ 6823931 w 12177675"/>
              <a:gd name="connsiteY260" fmla="*/ 890499 h 2440828"/>
              <a:gd name="connsiteX261" fmla="*/ 6835716 w 12177675"/>
              <a:gd name="connsiteY261" fmla="*/ 890499 h 2440828"/>
              <a:gd name="connsiteX262" fmla="*/ 6835716 w 12177675"/>
              <a:gd name="connsiteY262" fmla="*/ 1318446 h 2440828"/>
              <a:gd name="connsiteX263" fmla="*/ 6990155 w 12177675"/>
              <a:gd name="connsiteY263" fmla="*/ 1318446 h 2440828"/>
              <a:gd name="connsiteX264" fmla="*/ 6990155 w 12177675"/>
              <a:gd name="connsiteY264" fmla="*/ 1509571 h 2440828"/>
              <a:gd name="connsiteX265" fmla="*/ 7035532 w 12177675"/>
              <a:gd name="connsiteY265" fmla="*/ 1509571 h 2440828"/>
              <a:gd name="connsiteX266" fmla="*/ 7035532 w 12177675"/>
              <a:gd name="connsiteY266" fmla="*/ 1580903 h 2440828"/>
              <a:gd name="connsiteX267" fmla="*/ 7063578 w 12177675"/>
              <a:gd name="connsiteY267" fmla="*/ 1580903 h 2440828"/>
              <a:gd name="connsiteX268" fmla="*/ 7063578 w 12177675"/>
              <a:gd name="connsiteY268" fmla="*/ 1272859 h 2440828"/>
              <a:gd name="connsiteX269" fmla="*/ 7260007 w 12177675"/>
              <a:gd name="connsiteY269" fmla="*/ 1272859 h 2440828"/>
              <a:gd name="connsiteX270" fmla="*/ 7260007 w 12177675"/>
              <a:gd name="connsiteY270" fmla="*/ 1355359 h 2440828"/>
              <a:gd name="connsiteX271" fmla="*/ 7393579 w 12177675"/>
              <a:gd name="connsiteY271" fmla="*/ 1355359 h 2440828"/>
              <a:gd name="connsiteX272" fmla="*/ 7393579 w 12177675"/>
              <a:gd name="connsiteY272" fmla="*/ 1702338 h 2440828"/>
              <a:gd name="connsiteX273" fmla="*/ 7406135 w 12177675"/>
              <a:gd name="connsiteY273" fmla="*/ 1702338 h 2440828"/>
              <a:gd name="connsiteX274" fmla="*/ 7406135 w 12177675"/>
              <a:gd name="connsiteY274" fmla="*/ 2015363 h 2440828"/>
              <a:gd name="connsiteX275" fmla="*/ 7420722 w 12177675"/>
              <a:gd name="connsiteY275" fmla="*/ 2015363 h 2440828"/>
              <a:gd name="connsiteX276" fmla="*/ 7420722 w 12177675"/>
              <a:gd name="connsiteY276" fmla="*/ 1958665 h 2440828"/>
              <a:gd name="connsiteX277" fmla="*/ 7503263 w 12177675"/>
              <a:gd name="connsiteY277" fmla="*/ 1958665 h 2440828"/>
              <a:gd name="connsiteX278" fmla="*/ 7503263 w 12177675"/>
              <a:gd name="connsiteY278" fmla="*/ 2019290 h 2440828"/>
              <a:gd name="connsiteX279" fmla="*/ 7504013 w 12177675"/>
              <a:gd name="connsiteY279" fmla="*/ 2019290 h 2440828"/>
              <a:gd name="connsiteX280" fmla="*/ 7504013 w 12177675"/>
              <a:gd name="connsiteY280" fmla="*/ 1874697 h 2440828"/>
              <a:gd name="connsiteX281" fmla="*/ 7591404 w 12177675"/>
              <a:gd name="connsiteY281" fmla="*/ 1874697 h 2440828"/>
              <a:gd name="connsiteX282" fmla="*/ 7591404 w 12177675"/>
              <a:gd name="connsiteY282" fmla="*/ 1938514 h 2440828"/>
              <a:gd name="connsiteX283" fmla="*/ 7601526 w 12177675"/>
              <a:gd name="connsiteY283" fmla="*/ 1938514 h 2440828"/>
              <a:gd name="connsiteX284" fmla="*/ 7601526 w 12177675"/>
              <a:gd name="connsiteY284" fmla="*/ 2019290 h 2440828"/>
              <a:gd name="connsiteX285" fmla="*/ 7612378 w 12177675"/>
              <a:gd name="connsiteY285" fmla="*/ 2019290 h 2440828"/>
              <a:gd name="connsiteX286" fmla="*/ 7612378 w 12177675"/>
              <a:gd name="connsiteY286" fmla="*/ 1138252 h 2440828"/>
              <a:gd name="connsiteX287" fmla="*/ 7745212 w 12177675"/>
              <a:gd name="connsiteY287" fmla="*/ 1138252 h 2440828"/>
              <a:gd name="connsiteX288" fmla="*/ 7745212 w 12177675"/>
              <a:gd name="connsiteY288" fmla="*/ 1292502 h 2440828"/>
              <a:gd name="connsiteX289" fmla="*/ 7762865 w 12177675"/>
              <a:gd name="connsiteY289" fmla="*/ 1292502 h 2440828"/>
              <a:gd name="connsiteX290" fmla="*/ 7762865 w 12177675"/>
              <a:gd name="connsiteY290" fmla="*/ 1257144 h 2440828"/>
              <a:gd name="connsiteX291" fmla="*/ 7920008 w 12177675"/>
              <a:gd name="connsiteY291" fmla="*/ 1257144 h 2440828"/>
              <a:gd name="connsiteX292" fmla="*/ 7920008 w 12177675"/>
              <a:gd name="connsiteY292" fmla="*/ 1292502 h 2440828"/>
              <a:gd name="connsiteX293" fmla="*/ 7971080 w 12177675"/>
              <a:gd name="connsiteY293" fmla="*/ 1292502 h 2440828"/>
              <a:gd name="connsiteX294" fmla="*/ 7971080 w 12177675"/>
              <a:gd name="connsiteY294" fmla="*/ 1981696 h 2440828"/>
              <a:gd name="connsiteX295" fmla="*/ 8007384 w 12177675"/>
              <a:gd name="connsiteY295" fmla="*/ 1981696 h 2440828"/>
              <a:gd name="connsiteX296" fmla="*/ 8007384 w 12177675"/>
              <a:gd name="connsiteY296" fmla="*/ 1784600 h 2440828"/>
              <a:gd name="connsiteX297" fmla="*/ 8140218 w 12177675"/>
              <a:gd name="connsiteY297" fmla="*/ 1784600 h 2440828"/>
              <a:gd name="connsiteX298" fmla="*/ 8140218 w 12177675"/>
              <a:gd name="connsiteY298" fmla="*/ 1885718 h 2440828"/>
              <a:gd name="connsiteX299" fmla="*/ 8360443 w 12177675"/>
              <a:gd name="connsiteY299" fmla="*/ 1885718 h 2440828"/>
              <a:gd name="connsiteX300" fmla="*/ 8360443 w 12177675"/>
              <a:gd name="connsiteY300" fmla="*/ 1702338 h 2440828"/>
              <a:gd name="connsiteX301" fmla="*/ 8475799 w 12177675"/>
              <a:gd name="connsiteY301" fmla="*/ 1702338 h 2440828"/>
              <a:gd name="connsiteX302" fmla="*/ 8475799 w 12177675"/>
              <a:gd name="connsiteY302" fmla="*/ 1885718 h 2440828"/>
              <a:gd name="connsiteX303" fmla="*/ 8615624 w 12177675"/>
              <a:gd name="connsiteY303" fmla="*/ 1885718 h 2440828"/>
              <a:gd name="connsiteX304" fmla="*/ 8615624 w 12177675"/>
              <a:gd name="connsiteY304" fmla="*/ 777863 h 2440828"/>
              <a:gd name="connsiteX305" fmla="*/ 8812526 w 12177675"/>
              <a:gd name="connsiteY305" fmla="*/ 777863 h 2440828"/>
              <a:gd name="connsiteX306" fmla="*/ 8812526 w 12177675"/>
              <a:gd name="connsiteY306" fmla="*/ 679644 h 2440828"/>
              <a:gd name="connsiteX307" fmla="*/ 8824199 w 12177675"/>
              <a:gd name="connsiteY307" fmla="*/ 679644 h 2440828"/>
              <a:gd name="connsiteX308" fmla="*/ 8824199 w 12177675"/>
              <a:gd name="connsiteY308" fmla="*/ 632501 h 2440828"/>
              <a:gd name="connsiteX309" fmla="*/ 9018757 w 12177675"/>
              <a:gd name="connsiteY309" fmla="*/ 565715 h 2440828"/>
              <a:gd name="connsiteX310" fmla="*/ 9057669 w 12177675"/>
              <a:gd name="connsiteY310" fmla="*/ 565715 h 2440828"/>
              <a:gd name="connsiteX311" fmla="*/ 9057669 w 12177675"/>
              <a:gd name="connsiteY311" fmla="*/ 679644 h 2440828"/>
              <a:gd name="connsiteX312" fmla="*/ 9069342 w 12177675"/>
              <a:gd name="connsiteY312" fmla="*/ 679644 h 2440828"/>
              <a:gd name="connsiteX313" fmla="*/ 9069342 w 12177675"/>
              <a:gd name="connsiteY313" fmla="*/ 801367 h 2440828"/>
              <a:gd name="connsiteX314" fmla="*/ 9269308 w 12177675"/>
              <a:gd name="connsiteY314" fmla="*/ 801367 h 2440828"/>
              <a:gd name="connsiteX315" fmla="*/ 9269308 w 12177675"/>
              <a:gd name="connsiteY315" fmla="*/ 1859028 h 2440828"/>
              <a:gd name="connsiteX316" fmla="*/ 9297199 w 12177675"/>
              <a:gd name="connsiteY316" fmla="*/ 1859028 h 2440828"/>
              <a:gd name="connsiteX317" fmla="*/ 9297199 w 12177675"/>
              <a:gd name="connsiteY317" fmla="*/ 1826792 h 2440828"/>
              <a:gd name="connsiteX318" fmla="*/ 9363807 w 12177675"/>
              <a:gd name="connsiteY318" fmla="*/ 1826792 h 2440828"/>
              <a:gd name="connsiteX319" fmla="*/ 9363807 w 12177675"/>
              <a:gd name="connsiteY319" fmla="*/ 1791435 h 2440828"/>
              <a:gd name="connsiteX320" fmla="*/ 9402988 w 12177675"/>
              <a:gd name="connsiteY320" fmla="*/ 1791435 h 2440828"/>
              <a:gd name="connsiteX321" fmla="*/ 9402988 w 12177675"/>
              <a:gd name="connsiteY321" fmla="*/ 1323933 h 2440828"/>
              <a:gd name="connsiteX322" fmla="*/ 9414742 w 12177675"/>
              <a:gd name="connsiteY322" fmla="*/ 1323933 h 2440828"/>
              <a:gd name="connsiteX323" fmla="*/ 9414742 w 12177675"/>
              <a:gd name="connsiteY323" fmla="*/ 1241433 h 2440828"/>
              <a:gd name="connsiteX324" fmla="*/ 9430414 w 12177675"/>
              <a:gd name="connsiteY324" fmla="*/ 1241433 h 2440828"/>
              <a:gd name="connsiteX325" fmla="*/ 9430414 w 12177675"/>
              <a:gd name="connsiteY325" fmla="*/ 1151076 h 2440828"/>
              <a:gd name="connsiteX326" fmla="*/ 9446087 w 12177675"/>
              <a:gd name="connsiteY326" fmla="*/ 1151076 h 2440828"/>
              <a:gd name="connsiteX327" fmla="*/ 9446087 w 12177675"/>
              <a:gd name="connsiteY327" fmla="*/ 1115719 h 2440828"/>
              <a:gd name="connsiteX328" fmla="*/ 9461759 w 12177675"/>
              <a:gd name="connsiteY328" fmla="*/ 1115719 h 2440828"/>
              <a:gd name="connsiteX329" fmla="*/ 9497022 w 12177675"/>
              <a:gd name="connsiteY329" fmla="*/ 1045004 h 2440828"/>
              <a:gd name="connsiteX330" fmla="*/ 9512694 w 12177675"/>
              <a:gd name="connsiteY330" fmla="*/ 1045004 h 2440828"/>
              <a:gd name="connsiteX331" fmla="*/ 9551875 w 12177675"/>
              <a:gd name="connsiteY331" fmla="*/ 1115719 h 2440828"/>
              <a:gd name="connsiteX332" fmla="*/ 9567547 w 12177675"/>
              <a:gd name="connsiteY332" fmla="*/ 1115719 h 2440828"/>
              <a:gd name="connsiteX333" fmla="*/ 9567547 w 12177675"/>
              <a:gd name="connsiteY333" fmla="*/ 1151076 h 2440828"/>
              <a:gd name="connsiteX334" fmla="*/ 9583220 w 12177675"/>
              <a:gd name="connsiteY334" fmla="*/ 1151076 h 2440828"/>
              <a:gd name="connsiteX335" fmla="*/ 9583220 w 12177675"/>
              <a:gd name="connsiteY335" fmla="*/ 1241433 h 2440828"/>
              <a:gd name="connsiteX336" fmla="*/ 9594974 w 12177675"/>
              <a:gd name="connsiteY336" fmla="*/ 1241433 h 2440828"/>
              <a:gd name="connsiteX337" fmla="*/ 9594974 w 12177675"/>
              <a:gd name="connsiteY337" fmla="*/ 1323933 h 2440828"/>
              <a:gd name="connsiteX338" fmla="*/ 9610646 w 12177675"/>
              <a:gd name="connsiteY338" fmla="*/ 1323933 h 2440828"/>
              <a:gd name="connsiteX339" fmla="*/ 9610646 w 12177675"/>
              <a:gd name="connsiteY339" fmla="*/ 1791435 h 2440828"/>
              <a:gd name="connsiteX340" fmla="*/ 9747780 w 12177675"/>
              <a:gd name="connsiteY340" fmla="*/ 1791435 h 2440828"/>
              <a:gd name="connsiteX341" fmla="*/ 9747780 w 12177675"/>
              <a:gd name="connsiteY341" fmla="*/ 1708934 h 2440828"/>
              <a:gd name="connsiteX342" fmla="*/ 9724271 w 12177675"/>
              <a:gd name="connsiteY342" fmla="*/ 1708934 h 2440828"/>
              <a:gd name="connsiteX343" fmla="*/ 9724271 w 12177675"/>
              <a:gd name="connsiteY343" fmla="*/ 1685363 h 2440828"/>
              <a:gd name="connsiteX344" fmla="*/ 9837896 w 12177675"/>
              <a:gd name="connsiteY344" fmla="*/ 1638220 h 2440828"/>
              <a:gd name="connsiteX345" fmla="*/ 9865323 w 12177675"/>
              <a:gd name="connsiteY345" fmla="*/ 1595006 h 2440828"/>
              <a:gd name="connsiteX346" fmla="*/ 9873159 w 12177675"/>
              <a:gd name="connsiteY346" fmla="*/ 1595006 h 2440828"/>
              <a:gd name="connsiteX347" fmla="*/ 9904503 w 12177675"/>
              <a:gd name="connsiteY347" fmla="*/ 1638220 h 2440828"/>
              <a:gd name="connsiteX348" fmla="*/ 10014210 w 12177675"/>
              <a:gd name="connsiteY348" fmla="*/ 1685363 h 2440828"/>
              <a:gd name="connsiteX349" fmla="*/ 10014210 w 12177675"/>
              <a:gd name="connsiteY349" fmla="*/ 1708934 h 2440828"/>
              <a:gd name="connsiteX350" fmla="*/ 9994620 w 12177675"/>
              <a:gd name="connsiteY350" fmla="*/ 1708934 h 2440828"/>
              <a:gd name="connsiteX351" fmla="*/ 9994620 w 12177675"/>
              <a:gd name="connsiteY351" fmla="*/ 1791435 h 2440828"/>
              <a:gd name="connsiteX352" fmla="*/ 10080295 w 12177675"/>
              <a:gd name="connsiteY352" fmla="*/ 1791435 h 2440828"/>
              <a:gd name="connsiteX353" fmla="*/ 10080295 w 12177675"/>
              <a:gd name="connsiteY353" fmla="*/ 1349784 h 2440828"/>
              <a:gd name="connsiteX354" fmla="*/ 10241094 w 12177675"/>
              <a:gd name="connsiteY354" fmla="*/ 1349784 h 2440828"/>
              <a:gd name="connsiteX355" fmla="*/ 10241094 w 12177675"/>
              <a:gd name="connsiteY355" fmla="*/ 1791435 h 2440828"/>
              <a:gd name="connsiteX356" fmla="*/ 10419372 w 12177675"/>
              <a:gd name="connsiteY356" fmla="*/ 1791435 h 2440828"/>
              <a:gd name="connsiteX357" fmla="*/ 10419372 w 12177675"/>
              <a:gd name="connsiteY357" fmla="*/ 1768931 h 2440828"/>
              <a:gd name="connsiteX358" fmla="*/ 10548710 w 12177675"/>
              <a:gd name="connsiteY358" fmla="*/ 1768931 h 2440828"/>
              <a:gd name="connsiteX359" fmla="*/ 10548710 w 12177675"/>
              <a:gd name="connsiteY359" fmla="*/ 1791435 h 2440828"/>
              <a:gd name="connsiteX360" fmla="*/ 10559196 w 12177675"/>
              <a:gd name="connsiteY360" fmla="*/ 1791435 h 2440828"/>
              <a:gd name="connsiteX361" fmla="*/ 10559196 w 12177675"/>
              <a:gd name="connsiteY361" fmla="*/ 1416377 h 2440828"/>
              <a:gd name="connsiteX362" fmla="*/ 10580170 w 12177675"/>
              <a:gd name="connsiteY362" fmla="*/ 1416377 h 2440828"/>
              <a:gd name="connsiteX363" fmla="*/ 10580170 w 12177675"/>
              <a:gd name="connsiteY363" fmla="*/ 1385039 h 2440828"/>
              <a:gd name="connsiteX364" fmla="*/ 10587162 w 12177675"/>
              <a:gd name="connsiteY364" fmla="*/ 1385039 h 2440828"/>
              <a:gd name="connsiteX365" fmla="*/ 10601144 w 12177675"/>
              <a:gd name="connsiteY365" fmla="*/ 1377205 h 2440828"/>
              <a:gd name="connsiteX366" fmla="*/ 10615126 w 12177675"/>
              <a:gd name="connsiteY366" fmla="*/ 1385039 h 2440828"/>
              <a:gd name="connsiteX367" fmla="*/ 10622118 w 12177675"/>
              <a:gd name="connsiteY367" fmla="*/ 1385039 h 2440828"/>
              <a:gd name="connsiteX368" fmla="*/ 10622118 w 12177675"/>
              <a:gd name="connsiteY368" fmla="*/ 1416377 h 2440828"/>
              <a:gd name="connsiteX369" fmla="*/ 10653578 w 12177675"/>
              <a:gd name="connsiteY369" fmla="*/ 1416377 h 2440828"/>
              <a:gd name="connsiteX370" fmla="*/ 10653578 w 12177675"/>
              <a:gd name="connsiteY370" fmla="*/ 1385039 h 2440828"/>
              <a:gd name="connsiteX371" fmla="*/ 10660570 w 12177675"/>
              <a:gd name="connsiteY371" fmla="*/ 1385039 h 2440828"/>
              <a:gd name="connsiteX372" fmla="*/ 10674552 w 12177675"/>
              <a:gd name="connsiteY372" fmla="*/ 1377205 h 2440828"/>
              <a:gd name="connsiteX373" fmla="*/ 10688535 w 12177675"/>
              <a:gd name="connsiteY373" fmla="*/ 1385039 h 2440828"/>
              <a:gd name="connsiteX374" fmla="*/ 10695526 w 12177675"/>
              <a:gd name="connsiteY374" fmla="*/ 1385039 h 2440828"/>
              <a:gd name="connsiteX375" fmla="*/ 10695526 w 12177675"/>
              <a:gd name="connsiteY375" fmla="*/ 1416377 h 2440828"/>
              <a:gd name="connsiteX376" fmla="*/ 10726987 w 12177675"/>
              <a:gd name="connsiteY376" fmla="*/ 1416377 h 2440828"/>
              <a:gd name="connsiteX377" fmla="*/ 10726987 w 12177675"/>
              <a:gd name="connsiteY377" fmla="*/ 1385039 h 2440828"/>
              <a:gd name="connsiteX378" fmla="*/ 10733978 w 12177675"/>
              <a:gd name="connsiteY378" fmla="*/ 1385039 h 2440828"/>
              <a:gd name="connsiteX379" fmla="*/ 10747961 w 12177675"/>
              <a:gd name="connsiteY379" fmla="*/ 1377205 h 2440828"/>
              <a:gd name="connsiteX380" fmla="*/ 10761944 w 12177675"/>
              <a:gd name="connsiteY380" fmla="*/ 1385039 h 2440828"/>
              <a:gd name="connsiteX381" fmla="*/ 10768934 w 12177675"/>
              <a:gd name="connsiteY381" fmla="*/ 1385039 h 2440828"/>
              <a:gd name="connsiteX382" fmla="*/ 10768934 w 12177675"/>
              <a:gd name="connsiteY382" fmla="*/ 1416377 h 2440828"/>
              <a:gd name="connsiteX383" fmla="*/ 10782917 w 12177675"/>
              <a:gd name="connsiteY383" fmla="*/ 1416377 h 2440828"/>
              <a:gd name="connsiteX384" fmla="*/ 10782917 w 12177675"/>
              <a:gd name="connsiteY384" fmla="*/ 2019290 h 2440828"/>
              <a:gd name="connsiteX385" fmla="*/ 10805771 w 12177675"/>
              <a:gd name="connsiteY385" fmla="*/ 2019290 h 2440828"/>
              <a:gd name="connsiteX386" fmla="*/ 10805771 w 12177675"/>
              <a:gd name="connsiteY386" fmla="*/ 1846433 h 2440828"/>
              <a:gd name="connsiteX387" fmla="*/ 10947199 w 12177675"/>
              <a:gd name="connsiteY387" fmla="*/ 1846433 h 2440828"/>
              <a:gd name="connsiteX388" fmla="*/ 10947199 w 12177675"/>
              <a:gd name="connsiteY388" fmla="*/ 2015362 h 2440828"/>
              <a:gd name="connsiteX389" fmla="*/ 10961194 w 12177675"/>
              <a:gd name="connsiteY389" fmla="*/ 2015362 h 2440828"/>
              <a:gd name="connsiteX390" fmla="*/ 10961194 w 12177675"/>
              <a:gd name="connsiteY390" fmla="*/ 1482971 h 2440828"/>
              <a:gd name="connsiteX391" fmla="*/ 11034603 w 12177675"/>
              <a:gd name="connsiteY391" fmla="*/ 1482971 h 2440828"/>
              <a:gd name="connsiteX392" fmla="*/ 11034603 w 12177675"/>
              <a:gd name="connsiteY392" fmla="*/ 1283190 h 2440828"/>
              <a:gd name="connsiteX393" fmla="*/ 11195402 w 12177675"/>
              <a:gd name="connsiteY393" fmla="*/ 1283190 h 2440828"/>
              <a:gd name="connsiteX394" fmla="*/ 11195402 w 12177675"/>
              <a:gd name="connsiteY394" fmla="*/ 1482971 h 2440828"/>
              <a:gd name="connsiteX395" fmla="*/ 11216376 w 12177675"/>
              <a:gd name="connsiteY395" fmla="*/ 1482971 h 2440828"/>
              <a:gd name="connsiteX396" fmla="*/ 11216376 w 12177675"/>
              <a:gd name="connsiteY396" fmla="*/ 1638219 h 2440828"/>
              <a:gd name="connsiteX397" fmla="*/ 11309643 w 12177675"/>
              <a:gd name="connsiteY397" fmla="*/ 1638219 h 2440828"/>
              <a:gd name="connsiteX398" fmla="*/ 11309643 w 12177675"/>
              <a:gd name="connsiteY398" fmla="*/ 1512505 h 2440828"/>
              <a:gd name="connsiteX399" fmla="*/ 11333468 w 12177675"/>
              <a:gd name="connsiteY399" fmla="*/ 1512505 h 2440828"/>
              <a:gd name="connsiteX400" fmla="*/ 11389059 w 12177675"/>
              <a:gd name="connsiteY400" fmla="*/ 1406433 h 2440828"/>
              <a:gd name="connsiteX401" fmla="*/ 11394070 w 12177675"/>
              <a:gd name="connsiteY401" fmla="*/ 1406433 h 2440828"/>
              <a:gd name="connsiteX402" fmla="*/ 11394070 w 12177675"/>
              <a:gd name="connsiteY402" fmla="*/ 1127504 h 2440828"/>
              <a:gd name="connsiteX403" fmla="*/ 11477394 w 12177675"/>
              <a:gd name="connsiteY403" fmla="*/ 1127504 h 2440828"/>
              <a:gd name="connsiteX404" fmla="*/ 11477394 w 12177675"/>
              <a:gd name="connsiteY404" fmla="*/ 597145 h 2440828"/>
              <a:gd name="connsiteX405" fmla="*/ 11477394 w 12177675"/>
              <a:gd name="connsiteY405" fmla="*/ 573573 h 2440828"/>
              <a:gd name="connsiteX406" fmla="*/ 11525009 w 12177675"/>
              <a:gd name="connsiteY406" fmla="*/ 573573 h 2440828"/>
              <a:gd name="connsiteX407" fmla="*/ 11525009 w 12177675"/>
              <a:gd name="connsiteY407" fmla="*/ 251429 h 2440828"/>
              <a:gd name="connsiteX408" fmla="*/ 11544848 w 12177675"/>
              <a:gd name="connsiteY408" fmla="*/ 251429 h 2440828"/>
              <a:gd name="connsiteX409" fmla="*/ 11552784 w 12177675"/>
              <a:gd name="connsiteY409" fmla="*/ 121786 h 2440828"/>
              <a:gd name="connsiteX410" fmla="*/ 11560719 w 12177675"/>
              <a:gd name="connsiteY410" fmla="*/ 251429 h 2440828"/>
              <a:gd name="connsiteX411" fmla="*/ 11592462 w 12177675"/>
              <a:gd name="connsiteY411" fmla="*/ 251429 h 244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Lst>
            <a:rect l="l" t="t" r="r" b="b"/>
            <a:pathLst>
              <a:path w="12177675" h="2440828">
                <a:moveTo>
                  <a:pt x="11600398" y="0"/>
                </a:moveTo>
                <a:lnTo>
                  <a:pt x="11608333" y="251429"/>
                </a:lnTo>
                <a:lnTo>
                  <a:pt x="11636108" y="251429"/>
                </a:lnTo>
                <a:lnTo>
                  <a:pt x="11644044" y="90357"/>
                </a:lnTo>
                <a:lnTo>
                  <a:pt x="11651980" y="235715"/>
                </a:lnTo>
                <a:lnTo>
                  <a:pt x="11691658" y="235715"/>
                </a:lnTo>
                <a:lnTo>
                  <a:pt x="11691658" y="204286"/>
                </a:lnTo>
                <a:lnTo>
                  <a:pt x="11699594" y="251429"/>
                </a:lnTo>
                <a:lnTo>
                  <a:pt x="11699594" y="573573"/>
                </a:lnTo>
                <a:lnTo>
                  <a:pt x="11735304" y="573573"/>
                </a:lnTo>
                <a:lnTo>
                  <a:pt x="11735304" y="597145"/>
                </a:lnTo>
                <a:lnTo>
                  <a:pt x="11767047" y="597145"/>
                </a:lnTo>
                <a:lnTo>
                  <a:pt x="11767047" y="1127504"/>
                </a:lnTo>
                <a:lnTo>
                  <a:pt x="11834500" y="1127504"/>
                </a:lnTo>
                <a:lnTo>
                  <a:pt x="11834500" y="1752148"/>
                </a:lnTo>
                <a:lnTo>
                  <a:pt x="12032893" y="1752148"/>
                </a:lnTo>
                <a:lnTo>
                  <a:pt x="12032893" y="1791434"/>
                </a:lnTo>
                <a:lnTo>
                  <a:pt x="12052732" y="1791434"/>
                </a:lnTo>
                <a:lnTo>
                  <a:pt x="12052732" y="1925622"/>
                </a:lnTo>
                <a:lnTo>
                  <a:pt x="12072806" y="1925622"/>
                </a:lnTo>
                <a:lnTo>
                  <a:pt x="12072806" y="2035985"/>
                </a:lnTo>
                <a:lnTo>
                  <a:pt x="12079000" y="2035985"/>
                </a:lnTo>
                <a:lnTo>
                  <a:pt x="12079000" y="2047057"/>
                </a:lnTo>
                <a:lnTo>
                  <a:pt x="12090284" y="2047057"/>
                </a:lnTo>
                <a:lnTo>
                  <a:pt x="12090284" y="2007884"/>
                </a:lnTo>
                <a:lnTo>
                  <a:pt x="12090284" y="1976546"/>
                </a:lnTo>
                <a:lnTo>
                  <a:pt x="12132232" y="1976546"/>
                </a:lnTo>
                <a:lnTo>
                  <a:pt x="12132232" y="2007884"/>
                </a:lnTo>
                <a:lnTo>
                  <a:pt x="12177675" y="2007884"/>
                </a:lnTo>
                <a:lnTo>
                  <a:pt x="12177675" y="2106937"/>
                </a:lnTo>
                <a:lnTo>
                  <a:pt x="12177675" y="2137154"/>
                </a:lnTo>
                <a:lnTo>
                  <a:pt x="12177675" y="2257188"/>
                </a:lnTo>
                <a:lnTo>
                  <a:pt x="12177675" y="2440828"/>
                </a:lnTo>
                <a:lnTo>
                  <a:pt x="0" y="2440828"/>
                </a:lnTo>
                <a:lnTo>
                  <a:pt x="0" y="2257188"/>
                </a:lnTo>
                <a:lnTo>
                  <a:pt x="0" y="2106937"/>
                </a:lnTo>
                <a:lnTo>
                  <a:pt x="23218" y="2106937"/>
                </a:lnTo>
                <a:lnTo>
                  <a:pt x="23218" y="2019290"/>
                </a:lnTo>
                <a:lnTo>
                  <a:pt x="47143" y="2019290"/>
                </a:lnTo>
                <a:lnTo>
                  <a:pt x="47143" y="1885716"/>
                </a:lnTo>
                <a:lnTo>
                  <a:pt x="157145" y="1885716"/>
                </a:lnTo>
                <a:lnTo>
                  <a:pt x="157145" y="1644875"/>
                </a:lnTo>
                <a:lnTo>
                  <a:pt x="208242" y="1644875"/>
                </a:lnTo>
                <a:lnTo>
                  <a:pt x="208242" y="1595936"/>
                </a:lnTo>
                <a:lnTo>
                  <a:pt x="188589" y="1595936"/>
                </a:lnTo>
                <a:lnTo>
                  <a:pt x="188589" y="1578663"/>
                </a:lnTo>
                <a:lnTo>
                  <a:pt x="412628" y="1578663"/>
                </a:lnTo>
                <a:lnTo>
                  <a:pt x="412628" y="1595936"/>
                </a:lnTo>
                <a:lnTo>
                  <a:pt x="389045" y="1595936"/>
                </a:lnTo>
                <a:lnTo>
                  <a:pt x="389045" y="1644875"/>
                </a:lnTo>
                <a:lnTo>
                  <a:pt x="444072" y="1644875"/>
                </a:lnTo>
                <a:lnTo>
                  <a:pt x="444072" y="1885716"/>
                </a:lnTo>
                <a:lnTo>
                  <a:pt x="550001" y="1885716"/>
                </a:lnTo>
                <a:lnTo>
                  <a:pt x="550001" y="2019290"/>
                </a:lnTo>
                <a:lnTo>
                  <a:pt x="573575" y="2019290"/>
                </a:lnTo>
                <a:lnTo>
                  <a:pt x="573575" y="1422146"/>
                </a:lnTo>
                <a:lnTo>
                  <a:pt x="612486" y="1422146"/>
                </a:lnTo>
                <a:lnTo>
                  <a:pt x="612486" y="1174645"/>
                </a:lnTo>
                <a:lnTo>
                  <a:pt x="655289" y="1174645"/>
                </a:lnTo>
                <a:lnTo>
                  <a:pt x="655289" y="1045002"/>
                </a:lnTo>
                <a:lnTo>
                  <a:pt x="725330" y="1045002"/>
                </a:lnTo>
                <a:lnTo>
                  <a:pt x="725330" y="679643"/>
                </a:lnTo>
                <a:lnTo>
                  <a:pt x="737003" y="679643"/>
                </a:lnTo>
                <a:lnTo>
                  <a:pt x="737003" y="632500"/>
                </a:lnTo>
                <a:lnTo>
                  <a:pt x="931561" y="565714"/>
                </a:lnTo>
                <a:lnTo>
                  <a:pt x="970472" y="565714"/>
                </a:lnTo>
                <a:lnTo>
                  <a:pt x="970472" y="679643"/>
                </a:lnTo>
                <a:lnTo>
                  <a:pt x="982146" y="679643"/>
                </a:lnTo>
                <a:lnTo>
                  <a:pt x="982146" y="1045002"/>
                </a:lnTo>
                <a:lnTo>
                  <a:pt x="982146" y="1174645"/>
                </a:lnTo>
                <a:lnTo>
                  <a:pt x="982146" y="1365631"/>
                </a:lnTo>
                <a:lnTo>
                  <a:pt x="1080815" y="1365631"/>
                </a:lnTo>
                <a:lnTo>
                  <a:pt x="1080815" y="1580468"/>
                </a:lnTo>
                <a:lnTo>
                  <a:pt x="1151077" y="1580468"/>
                </a:lnTo>
                <a:lnTo>
                  <a:pt x="1151077" y="1317809"/>
                </a:lnTo>
                <a:lnTo>
                  <a:pt x="1327545" y="1317809"/>
                </a:lnTo>
                <a:lnTo>
                  <a:pt x="1327545" y="1241432"/>
                </a:lnTo>
                <a:lnTo>
                  <a:pt x="1343218" y="1241432"/>
                </a:lnTo>
                <a:lnTo>
                  <a:pt x="1343218" y="1151075"/>
                </a:lnTo>
                <a:lnTo>
                  <a:pt x="1358890" y="1151075"/>
                </a:lnTo>
                <a:lnTo>
                  <a:pt x="1358890" y="1115718"/>
                </a:lnTo>
                <a:lnTo>
                  <a:pt x="1374563" y="1115718"/>
                </a:lnTo>
                <a:lnTo>
                  <a:pt x="1409825" y="1045003"/>
                </a:lnTo>
                <a:lnTo>
                  <a:pt x="1425498" y="1045003"/>
                </a:lnTo>
                <a:lnTo>
                  <a:pt x="1464679" y="1115718"/>
                </a:lnTo>
                <a:lnTo>
                  <a:pt x="1480351" y="1115718"/>
                </a:lnTo>
                <a:lnTo>
                  <a:pt x="1480351" y="1151075"/>
                </a:lnTo>
                <a:lnTo>
                  <a:pt x="1496023" y="1151075"/>
                </a:lnTo>
                <a:lnTo>
                  <a:pt x="1496023" y="1241432"/>
                </a:lnTo>
                <a:lnTo>
                  <a:pt x="1507778" y="1241432"/>
                </a:lnTo>
                <a:lnTo>
                  <a:pt x="1507778" y="1323932"/>
                </a:lnTo>
                <a:lnTo>
                  <a:pt x="1523450" y="1323932"/>
                </a:lnTo>
                <a:lnTo>
                  <a:pt x="1523450" y="1791434"/>
                </a:lnTo>
                <a:lnTo>
                  <a:pt x="1579989" y="1791434"/>
                </a:lnTo>
                <a:lnTo>
                  <a:pt x="1579989" y="1570026"/>
                </a:lnTo>
                <a:lnTo>
                  <a:pt x="1682182" y="1570026"/>
                </a:lnTo>
                <a:lnTo>
                  <a:pt x="1682182" y="1523965"/>
                </a:lnTo>
                <a:lnTo>
                  <a:pt x="1752932" y="1523965"/>
                </a:lnTo>
                <a:lnTo>
                  <a:pt x="1752932" y="1509571"/>
                </a:lnTo>
                <a:lnTo>
                  <a:pt x="1780445" y="1509571"/>
                </a:lnTo>
                <a:lnTo>
                  <a:pt x="1780445" y="1523965"/>
                </a:lnTo>
                <a:lnTo>
                  <a:pt x="1780445" y="1570026"/>
                </a:lnTo>
                <a:lnTo>
                  <a:pt x="1795362" y="1570026"/>
                </a:lnTo>
                <a:lnTo>
                  <a:pt x="1795362" y="1004187"/>
                </a:lnTo>
                <a:lnTo>
                  <a:pt x="1976077" y="1004187"/>
                </a:lnTo>
                <a:lnTo>
                  <a:pt x="1976077" y="1791434"/>
                </a:lnTo>
                <a:lnTo>
                  <a:pt x="2059511" y="1791434"/>
                </a:lnTo>
                <a:lnTo>
                  <a:pt x="2059511" y="1535481"/>
                </a:lnTo>
                <a:lnTo>
                  <a:pt x="2156791" y="1535481"/>
                </a:lnTo>
                <a:lnTo>
                  <a:pt x="2156791" y="1102194"/>
                </a:lnTo>
                <a:lnTo>
                  <a:pt x="2404291" y="1102194"/>
                </a:lnTo>
                <a:lnTo>
                  <a:pt x="2404291" y="1728361"/>
                </a:lnTo>
                <a:lnTo>
                  <a:pt x="2443576" y="1728361"/>
                </a:lnTo>
                <a:lnTo>
                  <a:pt x="2443576" y="1431497"/>
                </a:lnTo>
                <a:lnTo>
                  <a:pt x="2702862" y="1431497"/>
                </a:lnTo>
                <a:lnTo>
                  <a:pt x="2702862" y="1817604"/>
                </a:lnTo>
                <a:lnTo>
                  <a:pt x="2774864" y="1817604"/>
                </a:lnTo>
                <a:lnTo>
                  <a:pt x="2774864" y="1846432"/>
                </a:lnTo>
                <a:lnTo>
                  <a:pt x="2816791" y="1846432"/>
                </a:lnTo>
                <a:lnTo>
                  <a:pt x="2816791" y="1678475"/>
                </a:lnTo>
                <a:lnTo>
                  <a:pt x="2816791" y="1466780"/>
                </a:lnTo>
                <a:lnTo>
                  <a:pt x="2946434" y="1466780"/>
                </a:lnTo>
                <a:lnTo>
                  <a:pt x="2946434" y="1678475"/>
                </a:lnTo>
                <a:lnTo>
                  <a:pt x="3006764" y="1678475"/>
                </a:lnTo>
                <a:lnTo>
                  <a:pt x="3006764" y="1403055"/>
                </a:lnTo>
                <a:lnTo>
                  <a:pt x="3156123" y="1403055"/>
                </a:lnTo>
                <a:lnTo>
                  <a:pt x="3156123" y="1513823"/>
                </a:lnTo>
                <a:lnTo>
                  <a:pt x="3217506" y="1513823"/>
                </a:lnTo>
                <a:lnTo>
                  <a:pt x="3217506" y="1638217"/>
                </a:lnTo>
                <a:lnTo>
                  <a:pt x="3222445" y="1638217"/>
                </a:lnTo>
                <a:lnTo>
                  <a:pt x="3222445" y="1512503"/>
                </a:lnTo>
                <a:lnTo>
                  <a:pt x="3246270" y="1512503"/>
                </a:lnTo>
                <a:lnTo>
                  <a:pt x="3301861" y="1406431"/>
                </a:lnTo>
                <a:lnTo>
                  <a:pt x="3311791" y="1406431"/>
                </a:lnTo>
                <a:lnTo>
                  <a:pt x="3311791" y="1282527"/>
                </a:lnTo>
                <a:lnTo>
                  <a:pt x="3476792" y="1282527"/>
                </a:lnTo>
                <a:lnTo>
                  <a:pt x="3476792" y="1638217"/>
                </a:lnTo>
                <a:lnTo>
                  <a:pt x="3496430" y="1638217"/>
                </a:lnTo>
                <a:lnTo>
                  <a:pt x="3496430" y="1878059"/>
                </a:lnTo>
                <a:lnTo>
                  <a:pt x="3508220" y="1878059"/>
                </a:lnTo>
                <a:lnTo>
                  <a:pt x="3508220" y="1745119"/>
                </a:lnTo>
                <a:lnTo>
                  <a:pt x="3555363" y="1745119"/>
                </a:lnTo>
                <a:lnTo>
                  <a:pt x="3555363" y="1529504"/>
                </a:lnTo>
                <a:lnTo>
                  <a:pt x="3649648" y="1529504"/>
                </a:lnTo>
                <a:lnTo>
                  <a:pt x="3649648" y="1482461"/>
                </a:lnTo>
                <a:lnTo>
                  <a:pt x="3649648" y="1200201"/>
                </a:lnTo>
                <a:lnTo>
                  <a:pt x="3787147" y="1200201"/>
                </a:lnTo>
                <a:lnTo>
                  <a:pt x="3787147" y="1482461"/>
                </a:lnTo>
                <a:lnTo>
                  <a:pt x="3859196" y="1482461"/>
                </a:lnTo>
                <a:lnTo>
                  <a:pt x="3859196" y="1388907"/>
                </a:lnTo>
                <a:lnTo>
                  <a:pt x="3942521" y="1388907"/>
                </a:lnTo>
                <a:lnTo>
                  <a:pt x="3942521" y="999146"/>
                </a:lnTo>
                <a:lnTo>
                  <a:pt x="3942521" y="981823"/>
                </a:lnTo>
                <a:lnTo>
                  <a:pt x="3990135" y="981823"/>
                </a:lnTo>
                <a:lnTo>
                  <a:pt x="3990135" y="745079"/>
                </a:lnTo>
                <a:lnTo>
                  <a:pt x="4009974" y="745079"/>
                </a:lnTo>
                <a:lnTo>
                  <a:pt x="4017910" y="649804"/>
                </a:lnTo>
                <a:lnTo>
                  <a:pt x="4025846" y="745079"/>
                </a:lnTo>
                <a:lnTo>
                  <a:pt x="4057588" y="745079"/>
                </a:lnTo>
                <a:lnTo>
                  <a:pt x="4065524" y="560303"/>
                </a:lnTo>
                <a:lnTo>
                  <a:pt x="4073460" y="745079"/>
                </a:lnTo>
                <a:lnTo>
                  <a:pt x="4101235" y="745079"/>
                </a:lnTo>
                <a:lnTo>
                  <a:pt x="4109171" y="626707"/>
                </a:lnTo>
                <a:lnTo>
                  <a:pt x="4117106" y="733531"/>
                </a:lnTo>
                <a:lnTo>
                  <a:pt x="4156784" y="733531"/>
                </a:lnTo>
                <a:lnTo>
                  <a:pt x="4156784" y="710434"/>
                </a:lnTo>
                <a:lnTo>
                  <a:pt x="4164720" y="745079"/>
                </a:lnTo>
                <a:lnTo>
                  <a:pt x="4164720" y="981823"/>
                </a:lnTo>
                <a:lnTo>
                  <a:pt x="4200429" y="981823"/>
                </a:lnTo>
                <a:lnTo>
                  <a:pt x="4200429" y="999146"/>
                </a:lnTo>
                <a:lnTo>
                  <a:pt x="4232172" y="999146"/>
                </a:lnTo>
                <a:lnTo>
                  <a:pt x="4232172" y="1138205"/>
                </a:lnTo>
                <a:lnTo>
                  <a:pt x="4425675" y="1138205"/>
                </a:lnTo>
                <a:lnTo>
                  <a:pt x="4425675" y="1439338"/>
                </a:lnTo>
                <a:lnTo>
                  <a:pt x="4502145" y="1439338"/>
                </a:lnTo>
                <a:lnTo>
                  <a:pt x="4502145" y="1876831"/>
                </a:lnTo>
                <a:lnTo>
                  <a:pt x="4517857" y="1876831"/>
                </a:lnTo>
                <a:lnTo>
                  <a:pt x="4517857" y="2019290"/>
                </a:lnTo>
                <a:lnTo>
                  <a:pt x="4557147" y="2019290"/>
                </a:lnTo>
                <a:lnTo>
                  <a:pt x="4557147" y="1690395"/>
                </a:lnTo>
                <a:lnTo>
                  <a:pt x="4578965" y="1690395"/>
                </a:lnTo>
                <a:lnTo>
                  <a:pt x="4578965" y="1155478"/>
                </a:lnTo>
                <a:lnTo>
                  <a:pt x="4840003" y="1155478"/>
                </a:lnTo>
                <a:lnTo>
                  <a:pt x="4840003" y="741529"/>
                </a:lnTo>
                <a:lnTo>
                  <a:pt x="4938216" y="741529"/>
                </a:lnTo>
                <a:lnTo>
                  <a:pt x="4942145" y="576877"/>
                </a:lnTo>
                <a:lnTo>
                  <a:pt x="4942145" y="694485"/>
                </a:lnTo>
                <a:lnTo>
                  <a:pt x="4965718" y="694485"/>
                </a:lnTo>
                <a:lnTo>
                  <a:pt x="4981432" y="741529"/>
                </a:lnTo>
                <a:lnTo>
                  <a:pt x="4997145" y="741529"/>
                </a:lnTo>
                <a:lnTo>
                  <a:pt x="4997145" y="1146346"/>
                </a:lnTo>
                <a:lnTo>
                  <a:pt x="5066561" y="1059777"/>
                </a:lnTo>
                <a:lnTo>
                  <a:pt x="5074361" y="1059777"/>
                </a:lnTo>
                <a:lnTo>
                  <a:pt x="5082159" y="1059777"/>
                </a:lnTo>
                <a:lnTo>
                  <a:pt x="5082159" y="958727"/>
                </a:lnTo>
                <a:lnTo>
                  <a:pt x="5089957" y="958727"/>
                </a:lnTo>
                <a:lnTo>
                  <a:pt x="5089957" y="1065551"/>
                </a:lnTo>
                <a:lnTo>
                  <a:pt x="5164037" y="1152164"/>
                </a:lnTo>
                <a:lnTo>
                  <a:pt x="5171835" y="1152164"/>
                </a:lnTo>
                <a:lnTo>
                  <a:pt x="5171835" y="1186810"/>
                </a:lnTo>
                <a:lnTo>
                  <a:pt x="5187432" y="1186810"/>
                </a:lnTo>
                <a:lnTo>
                  <a:pt x="5187432" y="1218568"/>
                </a:lnTo>
                <a:lnTo>
                  <a:pt x="5214726" y="1218568"/>
                </a:lnTo>
                <a:lnTo>
                  <a:pt x="5214726" y="1377205"/>
                </a:lnTo>
                <a:lnTo>
                  <a:pt x="5283931" y="1377205"/>
                </a:lnTo>
                <a:lnTo>
                  <a:pt x="5283931" y="937542"/>
                </a:lnTo>
                <a:lnTo>
                  <a:pt x="5378485" y="937542"/>
                </a:lnTo>
                <a:lnTo>
                  <a:pt x="5378485" y="805710"/>
                </a:lnTo>
                <a:lnTo>
                  <a:pt x="5378485" y="788387"/>
                </a:lnTo>
                <a:lnTo>
                  <a:pt x="5378485" y="771065"/>
                </a:lnTo>
                <a:lnTo>
                  <a:pt x="5378485" y="765290"/>
                </a:lnTo>
                <a:lnTo>
                  <a:pt x="5378485" y="753742"/>
                </a:lnTo>
                <a:lnTo>
                  <a:pt x="5378485" y="739306"/>
                </a:lnTo>
                <a:lnTo>
                  <a:pt x="5686508" y="739306"/>
                </a:lnTo>
                <a:lnTo>
                  <a:pt x="5686508" y="753742"/>
                </a:lnTo>
                <a:lnTo>
                  <a:pt x="5709902" y="753742"/>
                </a:lnTo>
                <a:lnTo>
                  <a:pt x="5709902" y="765290"/>
                </a:lnTo>
                <a:lnTo>
                  <a:pt x="5729398" y="765290"/>
                </a:lnTo>
                <a:lnTo>
                  <a:pt x="5729398" y="788387"/>
                </a:lnTo>
                <a:lnTo>
                  <a:pt x="5760590" y="788387"/>
                </a:lnTo>
                <a:lnTo>
                  <a:pt x="5760590" y="1087327"/>
                </a:lnTo>
                <a:lnTo>
                  <a:pt x="5899517" y="1087327"/>
                </a:lnTo>
                <a:lnTo>
                  <a:pt x="5899517" y="1540001"/>
                </a:lnTo>
                <a:lnTo>
                  <a:pt x="5972731" y="1540001"/>
                </a:lnTo>
                <a:lnTo>
                  <a:pt x="5972731" y="1583514"/>
                </a:lnTo>
                <a:lnTo>
                  <a:pt x="6028264" y="1583514"/>
                </a:lnTo>
                <a:lnTo>
                  <a:pt x="6028264" y="1983038"/>
                </a:lnTo>
                <a:lnTo>
                  <a:pt x="6060766" y="1983038"/>
                </a:lnTo>
                <a:lnTo>
                  <a:pt x="6060766" y="1958665"/>
                </a:lnTo>
                <a:lnTo>
                  <a:pt x="6077502" y="1958665"/>
                </a:lnTo>
                <a:lnTo>
                  <a:pt x="6077502" y="1027709"/>
                </a:lnTo>
                <a:lnTo>
                  <a:pt x="6273930" y="1027709"/>
                </a:lnTo>
                <a:lnTo>
                  <a:pt x="6273930" y="1866543"/>
                </a:lnTo>
                <a:lnTo>
                  <a:pt x="6308388" y="1866543"/>
                </a:lnTo>
                <a:lnTo>
                  <a:pt x="6308388" y="1958665"/>
                </a:lnTo>
                <a:lnTo>
                  <a:pt x="6308388" y="2019290"/>
                </a:lnTo>
                <a:lnTo>
                  <a:pt x="6320180" y="2019290"/>
                </a:lnTo>
                <a:lnTo>
                  <a:pt x="6320180" y="1607451"/>
                </a:lnTo>
                <a:lnTo>
                  <a:pt x="6343463" y="1607451"/>
                </a:lnTo>
                <a:lnTo>
                  <a:pt x="6343463" y="1365453"/>
                </a:lnTo>
                <a:lnTo>
                  <a:pt x="6434349" y="1365453"/>
                </a:lnTo>
                <a:lnTo>
                  <a:pt x="6434349" y="1302777"/>
                </a:lnTo>
                <a:lnTo>
                  <a:pt x="6497270" y="1302777"/>
                </a:lnTo>
                <a:lnTo>
                  <a:pt x="6497270" y="1283190"/>
                </a:lnTo>
                <a:lnTo>
                  <a:pt x="6521740" y="1283190"/>
                </a:lnTo>
                <a:lnTo>
                  <a:pt x="6521740" y="1302777"/>
                </a:lnTo>
                <a:lnTo>
                  <a:pt x="6521740" y="1365453"/>
                </a:lnTo>
                <a:lnTo>
                  <a:pt x="6588216" y="1365453"/>
                </a:lnTo>
                <a:lnTo>
                  <a:pt x="6588216" y="1094354"/>
                </a:lnTo>
                <a:lnTo>
                  <a:pt x="6619645" y="1094354"/>
                </a:lnTo>
                <a:lnTo>
                  <a:pt x="6619645" y="890499"/>
                </a:lnTo>
                <a:lnTo>
                  <a:pt x="6635359" y="890499"/>
                </a:lnTo>
                <a:lnTo>
                  <a:pt x="6635359" y="694485"/>
                </a:lnTo>
                <a:lnTo>
                  <a:pt x="6686431" y="694485"/>
                </a:lnTo>
                <a:lnTo>
                  <a:pt x="6694288" y="373023"/>
                </a:lnTo>
                <a:lnTo>
                  <a:pt x="6702145" y="694485"/>
                </a:lnTo>
                <a:lnTo>
                  <a:pt x="6768931" y="694485"/>
                </a:lnTo>
                <a:lnTo>
                  <a:pt x="6776788" y="282856"/>
                </a:lnTo>
                <a:lnTo>
                  <a:pt x="6784645" y="694485"/>
                </a:lnTo>
                <a:lnTo>
                  <a:pt x="6823931" y="694485"/>
                </a:lnTo>
                <a:lnTo>
                  <a:pt x="6823931" y="890499"/>
                </a:lnTo>
                <a:lnTo>
                  <a:pt x="6835716" y="890499"/>
                </a:lnTo>
                <a:lnTo>
                  <a:pt x="6835716" y="1318446"/>
                </a:lnTo>
                <a:lnTo>
                  <a:pt x="6990155" y="1318446"/>
                </a:lnTo>
                <a:lnTo>
                  <a:pt x="6990155" y="1509571"/>
                </a:lnTo>
                <a:lnTo>
                  <a:pt x="7035532" y="1509571"/>
                </a:lnTo>
                <a:lnTo>
                  <a:pt x="7035532" y="1580903"/>
                </a:lnTo>
                <a:lnTo>
                  <a:pt x="7063578" y="1580903"/>
                </a:lnTo>
                <a:lnTo>
                  <a:pt x="7063578" y="1272859"/>
                </a:lnTo>
                <a:lnTo>
                  <a:pt x="7260007" y="1272859"/>
                </a:lnTo>
                <a:lnTo>
                  <a:pt x="7260007" y="1355359"/>
                </a:lnTo>
                <a:lnTo>
                  <a:pt x="7393579" y="1355359"/>
                </a:lnTo>
                <a:lnTo>
                  <a:pt x="7393579" y="1702338"/>
                </a:lnTo>
                <a:lnTo>
                  <a:pt x="7406135" y="1702338"/>
                </a:lnTo>
                <a:lnTo>
                  <a:pt x="7406135" y="2015363"/>
                </a:lnTo>
                <a:lnTo>
                  <a:pt x="7420722" y="2015363"/>
                </a:lnTo>
                <a:lnTo>
                  <a:pt x="7420722" y="1958665"/>
                </a:lnTo>
                <a:lnTo>
                  <a:pt x="7503263" y="1958665"/>
                </a:lnTo>
                <a:lnTo>
                  <a:pt x="7503263" y="2019290"/>
                </a:lnTo>
                <a:lnTo>
                  <a:pt x="7504013" y="2019290"/>
                </a:lnTo>
                <a:lnTo>
                  <a:pt x="7504013" y="1874697"/>
                </a:lnTo>
                <a:lnTo>
                  <a:pt x="7591404" y="1874697"/>
                </a:lnTo>
                <a:lnTo>
                  <a:pt x="7591404" y="1938514"/>
                </a:lnTo>
                <a:lnTo>
                  <a:pt x="7601526" y="1938514"/>
                </a:lnTo>
                <a:lnTo>
                  <a:pt x="7601526" y="2019290"/>
                </a:lnTo>
                <a:lnTo>
                  <a:pt x="7612378" y="2019290"/>
                </a:lnTo>
                <a:lnTo>
                  <a:pt x="7612378" y="1138252"/>
                </a:lnTo>
                <a:lnTo>
                  <a:pt x="7745212" y="1138252"/>
                </a:lnTo>
                <a:lnTo>
                  <a:pt x="7745212" y="1292502"/>
                </a:lnTo>
                <a:lnTo>
                  <a:pt x="7762865" y="1292502"/>
                </a:lnTo>
                <a:lnTo>
                  <a:pt x="7762865" y="1257144"/>
                </a:lnTo>
                <a:lnTo>
                  <a:pt x="7920008" y="1257144"/>
                </a:lnTo>
                <a:lnTo>
                  <a:pt x="7920008" y="1292502"/>
                </a:lnTo>
                <a:lnTo>
                  <a:pt x="7971080" y="1292502"/>
                </a:lnTo>
                <a:lnTo>
                  <a:pt x="7971080" y="1981696"/>
                </a:lnTo>
                <a:lnTo>
                  <a:pt x="8007384" y="1981696"/>
                </a:lnTo>
                <a:lnTo>
                  <a:pt x="8007384" y="1784600"/>
                </a:lnTo>
                <a:lnTo>
                  <a:pt x="8140218" y="1784600"/>
                </a:lnTo>
                <a:lnTo>
                  <a:pt x="8140218" y="1885718"/>
                </a:lnTo>
                <a:lnTo>
                  <a:pt x="8360443" y="1885718"/>
                </a:lnTo>
                <a:lnTo>
                  <a:pt x="8360443" y="1702338"/>
                </a:lnTo>
                <a:lnTo>
                  <a:pt x="8475799" y="1702338"/>
                </a:lnTo>
                <a:lnTo>
                  <a:pt x="8475799" y="1885718"/>
                </a:lnTo>
                <a:lnTo>
                  <a:pt x="8615624" y="1885718"/>
                </a:lnTo>
                <a:lnTo>
                  <a:pt x="8615624" y="777863"/>
                </a:lnTo>
                <a:lnTo>
                  <a:pt x="8812526" y="777863"/>
                </a:lnTo>
                <a:lnTo>
                  <a:pt x="8812526" y="679644"/>
                </a:lnTo>
                <a:lnTo>
                  <a:pt x="8824199" y="679644"/>
                </a:lnTo>
                <a:lnTo>
                  <a:pt x="8824199" y="632501"/>
                </a:lnTo>
                <a:lnTo>
                  <a:pt x="9018757" y="565715"/>
                </a:lnTo>
                <a:lnTo>
                  <a:pt x="9057669" y="565715"/>
                </a:lnTo>
                <a:lnTo>
                  <a:pt x="9057669" y="679644"/>
                </a:lnTo>
                <a:lnTo>
                  <a:pt x="9069342" y="679644"/>
                </a:lnTo>
                <a:lnTo>
                  <a:pt x="9069342" y="801367"/>
                </a:lnTo>
                <a:lnTo>
                  <a:pt x="9269308" y="801367"/>
                </a:lnTo>
                <a:lnTo>
                  <a:pt x="9269308" y="1859028"/>
                </a:lnTo>
                <a:lnTo>
                  <a:pt x="9297199" y="1859028"/>
                </a:lnTo>
                <a:lnTo>
                  <a:pt x="9297199" y="1826792"/>
                </a:lnTo>
                <a:lnTo>
                  <a:pt x="9363807" y="1826792"/>
                </a:lnTo>
                <a:lnTo>
                  <a:pt x="9363807" y="1791435"/>
                </a:lnTo>
                <a:lnTo>
                  <a:pt x="9402988" y="1791435"/>
                </a:lnTo>
                <a:lnTo>
                  <a:pt x="9402988" y="1323933"/>
                </a:lnTo>
                <a:lnTo>
                  <a:pt x="9414742" y="1323933"/>
                </a:lnTo>
                <a:lnTo>
                  <a:pt x="9414742" y="1241433"/>
                </a:lnTo>
                <a:lnTo>
                  <a:pt x="9430414" y="1241433"/>
                </a:lnTo>
                <a:lnTo>
                  <a:pt x="9430414" y="1151076"/>
                </a:lnTo>
                <a:lnTo>
                  <a:pt x="9446087" y="1151076"/>
                </a:lnTo>
                <a:lnTo>
                  <a:pt x="9446087" y="1115719"/>
                </a:lnTo>
                <a:lnTo>
                  <a:pt x="9461759" y="1115719"/>
                </a:lnTo>
                <a:lnTo>
                  <a:pt x="9497022" y="1045004"/>
                </a:lnTo>
                <a:lnTo>
                  <a:pt x="9512694" y="1045004"/>
                </a:lnTo>
                <a:lnTo>
                  <a:pt x="9551875" y="1115719"/>
                </a:lnTo>
                <a:lnTo>
                  <a:pt x="9567547" y="1115719"/>
                </a:lnTo>
                <a:lnTo>
                  <a:pt x="9567547" y="1151076"/>
                </a:lnTo>
                <a:lnTo>
                  <a:pt x="9583220" y="1151076"/>
                </a:lnTo>
                <a:lnTo>
                  <a:pt x="9583220" y="1241433"/>
                </a:lnTo>
                <a:lnTo>
                  <a:pt x="9594974" y="1241433"/>
                </a:lnTo>
                <a:lnTo>
                  <a:pt x="9594974" y="1323933"/>
                </a:lnTo>
                <a:lnTo>
                  <a:pt x="9610646" y="1323933"/>
                </a:lnTo>
                <a:lnTo>
                  <a:pt x="9610646" y="1791435"/>
                </a:lnTo>
                <a:lnTo>
                  <a:pt x="9747780" y="1791435"/>
                </a:lnTo>
                <a:lnTo>
                  <a:pt x="9747780" y="1708934"/>
                </a:lnTo>
                <a:lnTo>
                  <a:pt x="9724271" y="1708934"/>
                </a:lnTo>
                <a:lnTo>
                  <a:pt x="9724271" y="1685363"/>
                </a:lnTo>
                <a:lnTo>
                  <a:pt x="9837896" y="1638220"/>
                </a:lnTo>
                <a:lnTo>
                  <a:pt x="9865323" y="1595006"/>
                </a:lnTo>
                <a:lnTo>
                  <a:pt x="9873159" y="1595006"/>
                </a:lnTo>
                <a:lnTo>
                  <a:pt x="9904503" y="1638220"/>
                </a:lnTo>
                <a:lnTo>
                  <a:pt x="10014210" y="1685363"/>
                </a:lnTo>
                <a:lnTo>
                  <a:pt x="10014210" y="1708934"/>
                </a:lnTo>
                <a:lnTo>
                  <a:pt x="9994620" y="1708934"/>
                </a:lnTo>
                <a:lnTo>
                  <a:pt x="9994620" y="1791435"/>
                </a:lnTo>
                <a:lnTo>
                  <a:pt x="10080295" y="1791435"/>
                </a:lnTo>
                <a:lnTo>
                  <a:pt x="10080295" y="1349784"/>
                </a:lnTo>
                <a:lnTo>
                  <a:pt x="10241094" y="1349784"/>
                </a:lnTo>
                <a:lnTo>
                  <a:pt x="10241094" y="1791435"/>
                </a:lnTo>
                <a:lnTo>
                  <a:pt x="10419372" y="1791435"/>
                </a:lnTo>
                <a:lnTo>
                  <a:pt x="10419372" y="1768931"/>
                </a:lnTo>
                <a:lnTo>
                  <a:pt x="10548710" y="1768931"/>
                </a:lnTo>
                <a:lnTo>
                  <a:pt x="10548710" y="1791435"/>
                </a:lnTo>
                <a:lnTo>
                  <a:pt x="10559196" y="1791435"/>
                </a:lnTo>
                <a:lnTo>
                  <a:pt x="10559196" y="1416377"/>
                </a:lnTo>
                <a:lnTo>
                  <a:pt x="10580170" y="1416377"/>
                </a:lnTo>
                <a:lnTo>
                  <a:pt x="10580170" y="1385039"/>
                </a:lnTo>
                <a:lnTo>
                  <a:pt x="10587162" y="1385039"/>
                </a:lnTo>
                <a:lnTo>
                  <a:pt x="10601144" y="1377205"/>
                </a:lnTo>
                <a:lnTo>
                  <a:pt x="10615126" y="1385039"/>
                </a:lnTo>
                <a:lnTo>
                  <a:pt x="10622118" y="1385039"/>
                </a:lnTo>
                <a:lnTo>
                  <a:pt x="10622118" y="1416377"/>
                </a:lnTo>
                <a:lnTo>
                  <a:pt x="10653578" y="1416377"/>
                </a:lnTo>
                <a:lnTo>
                  <a:pt x="10653578" y="1385039"/>
                </a:lnTo>
                <a:lnTo>
                  <a:pt x="10660570" y="1385039"/>
                </a:lnTo>
                <a:lnTo>
                  <a:pt x="10674552" y="1377205"/>
                </a:lnTo>
                <a:lnTo>
                  <a:pt x="10688535" y="1385039"/>
                </a:lnTo>
                <a:lnTo>
                  <a:pt x="10695526" y="1385039"/>
                </a:lnTo>
                <a:lnTo>
                  <a:pt x="10695526" y="1416377"/>
                </a:lnTo>
                <a:lnTo>
                  <a:pt x="10726987" y="1416377"/>
                </a:lnTo>
                <a:lnTo>
                  <a:pt x="10726987" y="1385039"/>
                </a:lnTo>
                <a:lnTo>
                  <a:pt x="10733978" y="1385039"/>
                </a:lnTo>
                <a:lnTo>
                  <a:pt x="10747961" y="1377205"/>
                </a:lnTo>
                <a:lnTo>
                  <a:pt x="10761944" y="1385039"/>
                </a:lnTo>
                <a:lnTo>
                  <a:pt x="10768934" y="1385039"/>
                </a:lnTo>
                <a:lnTo>
                  <a:pt x="10768934" y="1416377"/>
                </a:lnTo>
                <a:lnTo>
                  <a:pt x="10782917" y="1416377"/>
                </a:lnTo>
                <a:lnTo>
                  <a:pt x="10782917" y="2019290"/>
                </a:lnTo>
                <a:lnTo>
                  <a:pt x="10805771" y="2019290"/>
                </a:lnTo>
                <a:lnTo>
                  <a:pt x="10805771" y="1846433"/>
                </a:lnTo>
                <a:lnTo>
                  <a:pt x="10947199" y="1846433"/>
                </a:lnTo>
                <a:lnTo>
                  <a:pt x="10947199" y="2015362"/>
                </a:lnTo>
                <a:lnTo>
                  <a:pt x="10961194" y="2015362"/>
                </a:lnTo>
                <a:lnTo>
                  <a:pt x="10961194" y="1482971"/>
                </a:lnTo>
                <a:lnTo>
                  <a:pt x="11034603" y="1482971"/>
                </a:lnTo>
                <a:lnTo>
                  <a:pt x="11034603" y="1283190"/>
                </a:lnTo>
                <a:lnTo>
                  <a:pt x="11195402" y="1283190"/>
                </a:lnTo>
                <a:lnTo>
                  <a:pt x="11195402" y="1482971"/>
                </a:lnTo>
                <a:lnTo>
                  <a:pt x="11216376" y="1482971"/>
                </a:lnTo>
                <a:lnTo>
                  <a:pt x="11216376" y="1638219"/>
                </a:lnTo>
                <a:lnTo>
                  <a:pt x="11309643" y="1638219"/>
                </a:lnTo>
                <a:lnTo>
                  <a:pt x="11309643" y="1512505"/>
                </a:lnTo>
                <a:lnTo>
                  <a:pt x="11333468" y="1512505"/>
                </a:lnTo>
                <a:lnTo>
                  <a:pt x="11389059" y="1406433"/>
                </a:lnTo>
                <a:lnTo>
                  <a:pt x="11394070" y="1406433"/>
                </a:lnTo>
                <a:lnTo>
                  <a:pt x="11394070" y="1127504"/>
                </a:lnTo>
                <a:lnTo>
                  <a:pt x="11477394" y="1127504"/>
                </a:lnTo>
                <a:lnTo>
                  <a:pt x="11477394" y="597145"/>
                </a:lnTo>
                <a:lnTo>
                  <a:pt x="11477394" y="573573"/>
                </a:lnTo>
                <a:lnTo>
                  <a:pt x="11525009" y="573573"/>
                </a:lnTo>
                <a:lnTo>
                  <a:pt x="11525009" y="251429"/>
                </a:lnTo>
                <a:lnTo>
                  <a:pt x="11544848" y="251429"/>
                </a:lnTo>
                <a:lnTo>
                  <a:pt x="11552784" y="121786"/>
                </a:lnTo>
                <a:lnTo>
                  <a:pt x="11560719" y="251429"/>
                </a:lnTo>
                <a:lnTo>
                  <a:pt x="11592462" y="251429"/>
                </a:lnTo>
                <a:close/>
              </a:path>
            </a:pathLst>
          </a:custGeom>
          <a:solidFill>
            <a:schemeClr val="bg1">
              <a:lumMod val="85000"/>
              <a:alpha val="19000"/>
            </a:schemeClr>
          </a:solidFill>
          <a:ln>
            <a:noFill/>
          </a:ln>
        </p:spPr>
        <p:txBody>
          <a:bodyPr vert="horz" wrap="square" lIns="68580" tIns="34290" rIns="68580" bIns="3429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35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88837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íṥliḓè">
          <a:extLst>
            <a:ext uri="{FF2B5EF4-FFF2-40B4-BE49-F238E27FC236}">
              <a16:creationId xmlns:a16="http://schemas.microsoft.com/office/drawing/2014/main" id="{62C56732-A6F4-8A9B-2D77-77F0706FDC51}"/>
            </a:ext>
          </a:extLst>
        </p:cNvPr>
        <p:cNvGrpSpPr/>
        <p:nvPr/>
      </p:nvGrpSpPr>
      <p:grpSpPr>
        <a:xfrm>
          <a:off x="0" y="0"/>
          <a:ext cx="0" cy="0"/>
          <a:chOff x="0" y="0"/>
          <a:chExt cx="0" cy="0"/>
        </a:xfrm>
      </p:grpSpPr>
      <p:sp>
        <p:nvSpPr>
          <p:cNvPr id="59" name="标题 11">
            <a:extLst>
              <a:ext uri="{FF2B5EF4-FFF2-40B4-BE49-F238E27FC236}">
                <a16:creationId xmlns:a16="http://schemas.microsoft.com/office/drawing/2014/main" id="{016A315E-9838-B7F0-F62C-3C404B925B32}"/>
              </a:ext>
            </a:extLst>
          </p:cNvPr>
          <p:cNvSpPr txBox="1">
            <a:spLocks/>
          </p:cNvSpPr>
          <p:nvPr/>
        </p:nvSpPr>
        <p:spPr>
          <a:xfrm>
            <a:off x="540072" y="129397"/>
            <a:ext cx="7776344" cy="498136"/>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ct val="0"/>
              </a:spcBef>
              <a:spcAft>
                <a:spcPts val="0"/>
              </a:spcAft>
              <a:buNone/>
              <a:tabLst/>
              <a:defRPr kumimoji="1" lang="ja-JP" altLang="en-US" sz="2000" b="1" i="1" u="sng" strike="noStrike" kern="1200" cap="none" spc="0" normalizeH="0" baseline="0" noProof="0">
                <a:ln>
                  <a:noFill/>
                </a:ln>
                <a:solidFill>
                  <a:srgbClr val="4C4948"/>
                </a:solidFill>
                <a:effectLst/>
                <a:uLnTx/>
                <a:uFillTx/>
                <a:latin typeface="微软雅黑" panose="020B0503020204020204" pitchFamily="34" charset="-122"/>
                <a:ea typeface="微软雅黑" panose="020B0503020204020204" pitchFamily="34" charset="-122"/>
                <a:cs typeface="Calibri" pitchFamily="34" charset="0"/>
              </a:defRPr>
            </a:lvl1pPr>
          </a:lstStyle>
          <a:p>
            <a:r>
              <a:rPr lang="zh-CN" altLang="en-US" sz="2000" i="0" u="none" dirty="0">
                <a:solidFill>
                  <a:schemeClr val="tx1"/>
                </a:solidFill>
              </a:rPr>
              <a:t>与各级政府的合作模式</a:t>
            </a:r>
            <a:endParaRPr lang="zh-CN" altLang="en-US" i="0" u="none" dirty="0">
              <a:solidFill>
                <a:srgbClr val="FF0000"/>
              </a:solidFill>
            </a:endParaRPr>
          </a:p>
        </p:txBody>
      </p:sp>
      <p:grpSp>
        <p:nvGrpSpPr>
          <p:cNvPr id="3" name="组合 2">
            <a:extLst>
              <a:ext uri="{FF2B5EF4-FFF2-40B4-BE49-F238E27FC236}">
                <a16:creationId xmlns:a16="http://schemas.microsoft.com/office/drawing/2014/main" id="{9CA5A6B2-D2A8-517E-FA20-315863079389}"/>
              </a:ext>
            </a:extLst>
          </p:cNvPr>
          <p:cNvGrpSpPr>
            <a:grpSpLocks noChangeAspect="1"/>
          </p:cNvGrpSpPr>
          <p:nvPr/>
        </p:nvGrpSpPr>
        <p:grpSpPr>
          <a:xfrm>
            <a:off x="7524328" y="2811750"/>
            <a:ext cx="1615741" cy="1440000"/>
            <a:chOff x="5798460" y="2161831"/>
            <a:chExt cx="3345541" cy="2981668"/>
          </a:xfrm>
        </p:grpSpPr>
        <p:sp>
          <p:nvSpPr>
            <p:cNvPr id="5" name="任意多边形: 形状 4">
              <a:extLst>
                <a:ext uri="{FF2B5EF4-FFF2-40B4-BE49-F238E27FC236}">
                  <a16:creationId xmlns:a16="http://schemas.microsoft.com/office/drawing/2014/main" id="{CEC339D5-6BB2-473F-3DCB-11DD9D6BDD4D}"/>
                </a:ext>
              </a:extLst>
            </p:cNvPr>
            <p:cNvSpPr/>
            <p:nvPr/>
          </p:nvSpPr>
          <p:spPr>
            <a:xfrm flipH="1">
              <a:off x="5798460" y="2161831"/>
              <a:ext cx="3345539" cy="2424164"/>
            </a:xfrm>
            <a:custGeom>
              <a:avLst/>
              <a:gdLst>
                <a:gd name="connsiteX0" fmla="*/ 2039174 w 5630495"/>
                <a:gd name="connsiteY0" fmla="*/ 0 h 4079834"/>
                <a:gd name="connsiteX1" fmla="*/ 1595366 w 5630495"/>
                <a:gd name="connsiteY1" fmla="*/ 0 h 4079834"/>
                <a:gd name="connsiteX2" fmla="*/ 1595366 w 5630495"/>
                <a:gd name="connsiteY2" fmla="*/ 0 h 4079834"/>
                <a:gd name="connsiteX3" fmla="*/ 0 w 5630495"/>
                <a:gd name="connsiteY3" fmla="*/ 0 h 4079834"/>
                <a:gd name="connsiteX4" fmla="*/ 0 w 5630495"/>
                <a:gd name="connsiteY4" fmla="*/ 468303 h 4079834"/>
                <a:gd name="connsiteX5" fmla="*/ 1595366 w 5630495"/>
                <a:gd name="connsiteY5" fmla="*/ 468303 h 4079834"/>
                <a:gd name="connsiteX6" fmla="*/ 1595366 w 5630495"/>
                <a:gd name="connsiteY6" fmla="*/ 1810878 h 4079834"/>
                <a:gd name="connsiteX7" fmla="*/ 1595367 w 5630495"/>
                <a:gd name="connsiteY7" fmla="*/ 1810878 h 4079834"/>
                <a:gd name="connsiteX8" fmla="*/ 1595367 w 5630495"/>
                <a:gd name="connsiteY8" fmla="*/ 2278293 h 4079834"/>
                <a:gd name="connsiteX9" fmla="*/ 3309456 w 5630495"/>
                <a:gd name="connsiteY9" fmla="*/ 2278293 h 4079834"/>
                <a:gd name="connsiteX10" fmla="*/ 3309456 w 5630495"/>
                <a:gd name="connsiteY10" fmla="*/ 3611533 h 4079834"/>
                <a:gd name="connsiteX11" fmla="*/ 3309457 w 5630495"/>
                <a:gd name="connsiteY11" fmla="*/ 3611533 h 4079834"/>
                <a:gd name="connsiteX12" fmla="*/ 3309457 w 5630495"/>
                <a:gd name="connsiteY12" fmla="*/ 4079834 h 4079834"/>
                <a:gd name="connsiteX13" fmla="*/ 5630495 w 5630495"/>
                <a:gd name="connsiteY13" fmla="*/ 4079834 h 4079834"/>
                <a:gd name="connsiteX14" fmla="*/ 5630495 w 5630495"/>
                <a:gd name="connsiteY14" fmla="*/ 3611531 h 4079834"/>
                <a:gd name="connsiteX15" fmla="*/ 3753264 w 5630495"/>
                <a:gd name="connsiteY15" fmla="*/ 3611531 h 4079834"/>
                <a:gd name="connsiteX16" fmla="*/ 3753264 w 5630495"/>
                <a:gd name="connsiteY16" fmla="*/ 1809991 h 4079834"/>
                <a:gd name="connsiteX17" fmla="*/ 3311523 w 5630495"/>
                <a:gd name="connsiteY17" fmla="*/ 1809991 h 4079834"/>
                <a:gd name="connsiteX18" fmla="*/ 3311523 w 5630495"/>
                <a:gd name="connsiteY18" fmla="*/ 1809990 h 4079834"/>
                <a:gd name="connsiteX19" fmla="*/ 2039174 w 5630495"/>
                <a:gd name="connsiteY19" fmla="*/ 1809990 h 407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30495" h="4079834">
                  <a:moveTo>
                    <a:pt x="2039174" y="0"/>
                  </a:moveTo>
                  <a:lnTo>
                    <a:pt x="1595366" y="0"/>
                  </a:lnTo>
                  <a:lnTo>
                    <a:pt x="1595366" y="0"/>
                  </a:lnTo>
                  <a:lnTo>
                    <a:pt x="0" y="0"/>
                  </a:lnTo>
                  <a:lnTo>
                    <a:pt x="0" y="468303"/>
                  </a:lnTo>
                  <a:lnTo>
                    <a:pt x="1595366" y="468303"/>
                  </a:lnTo>
                  <a:lnTo>
                    <a:pt x="1595366" y="1810878"/>
                  </a:lnTo>
                  <a:lnTo>
                    <a:pt x="1595367" y="1810878"/>
                  </a:lnTo>
                  <a:lnTo>
                    <a:pt x="1595367" y="2278293"/>
                  </a:lnTo>
                  <a:lnTo>
                    <a:pt x="3309456" y="2278293"/>
                  </a:lnTo>
                  <a:lnTo>
                    <a:pt x="3309456" y="3611533"/>
                  </a:lnTo>
                  <a:lnTo>
                    <a:pt x="3309457" y="3611533"/>
                  </a:lnTo>
                  <a:lnTo>
                    <a:pt x="3309457" y="4079834"/>
                  </a:lnTo>
                  <a:lnTo>
                    <a:pt x="5630495" y="4079834"/>
                  </a:lnTo>
                  <a:lnTo>
                    <a:pt x="5630495" y="3611531"/>
                  </a:lnTo>
                  <a:lnTo>
                    <a:pt x="3753264" y="3611531"/>
                  </a:lnTo>
                  <a:lnTo>
                    <a:pt x="3753264" y="1809991"/>
                  </a:lnTo>
                  <a:lnTo>
                    <a:pt x="3311523" y="1809991"/>
                  </a:lnTo>
                  <a:lnTo>
                    <a:pt x="3311523" y="1809990"/>
                  </a:lnTo>
                  <a:lnTo>
                    <a:pt x="2039174" y="1809990"/>
                  </a:lnTo>
                  <a:close/>
                </a:path>
              </a:pathLst>
            </a:cu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Autofit/>
            </a:bodyPr>
            <a:lstStyle/>
            <a:p>
              <a:pPr algn="ctr"/>
              <a:endParaRPr sz="1350">
                <a:solidFill>
                  <a:schemeClr val="tx1"/>
                </a:solidFill>
              </a:endParaRPr>
            </a:p>
          </p:txBody>
        </p:sp>
        <p:sp>
          <p:nvSpPr>
            <p:cNvPr id="7" name="任意多边形: 形状 6">
              <a:extLst>
                <a:ext uri="{FF2B5EF4-FFF2-40B4-BE49-F238E27FC236}">
                  <a16:creationId xmlns:a16="http://schemas.microsoft.com/office/drawing/2014/main" id="{7EB9844C-186A-1ACA-3708-CAA4C96578DC}"/>
                </a:ext>
              </a:extLst>
            </p:cNvPr>
            <p:cNvSpPr/>
            <p:nvPr/>
          </p:nvSpPr>
          <p:spPr>
            <a:xfrm flipH="1">
              <a:off x="5798462" y="2757957"/>
              <a:ext cx="3345539" cy="2385542"/>
            </a:xfrm>
            <a:custGeom>
              <a:avLst/>
              <a:gdLst>
                <a:gd name="connsiteX0" fmla="*/ 4540297 w 5630495"/>
                <a:gd name="connsiteY0" fmla="*/ 1735653 h 4014834"/>
                <a:gd name="connsiteX1" fmla="*/ 4087879 w 5630495"/>
                <a:gd name="connsiteY1" fmla="*/ 1735653 h 4014834"/>
                <a:gd name="connsiteX2" fmla="*/ 4087879 w 5630495"/>
                <a:gd name="connsiteY2" fmla="*/ 3546531 h 4014834"/>
                <a:gd name="connsiteX3" fmla="*/ 4087878 w 5630495"/>
                <a:gd name="connsiteY3" fmla="*/ 3546531 h 4014834"/>
                <a:gd name="connsiteX4" fmla="*/ 4087878 w 5630495"/>
                <a:gd name="connsiteY4" fmla="*/ 4014834 h 4014834"/>
                <a:gd name="connsiteX5" fmla="*/ 5630495 w 5630495"/>
                <a:gd name="connsiteY5" fmla="*/ 4014834 h 4014834"/>
                <a:gd name="connsiteX6" fmla="*/ 5630495 w 5630495"/>
                <a:gd name="connsiteY6" fmla="*/ 3546531 h 4014834"/>
                <a:gd name="connsiteX7" fmla="*/ 4540297 w 5630495"/>
                <a:gd name="connsiteY7" fmla="*/ 3546531 h 4014834"/>
                <a:gd name="connsiteX8" fmla="*/ 2338429 w 5630495"/>
                <a:gd name="connsiteY8" fmla="*/ 0 h 4014834"/>
                <a:gd name="connsiteX9" fmla="*/ 0 w 5630495"/>
                <a:gd name="connsiteY9" fmla="*/ 0 h 4014834"/>
                <a:gd name="connsiteX10" fmla="*/ 0 w 5630495"/>
                <a:gd name="connsiteY10" fmla="*/ 468303 h 4014834"/>
                <a:gd name="connsiteX11" fmla="*/ 2338429 w 5630495"/>
                <a:gd name="connsiteY11" fmla="*/ 468303 h 4014834"/>
                <a:gd name="connsiteX12" fmla="*/ 2790849 w 5630495"/>
                <a:gd name="connsiteY12" fmla="*/ 0 h 4014834"/>
                <a:gd name="connsiteX13" fmla="*/ 2338431 w 5630495"/>
                <a:gd name="connsiteY13" fmla="*/ 0 h 4014834"/>
                <a:gd name="connsiteX14" fmla="*/ 2338431 w 5630495"/>
                <a:gd name="connsiteY14" fmla="*/ 1735652 h 4014834"/>
                <a:gd name="connsiteX15" fmla="*/ 2338429 w 5630495"/>
                <a:gd name="connsiteY15" fmla="*/ 1735652 h 4014834"/>
                <a:gd name="connsiteX16" fmla="*/ 2338429 w 5630495"/>
                <a:gd name="connsiteY16" fmla="*/ 2203955 h 4014834"/>
                <a:gd name="connsiteX17" fmla="*/ 2338431 w 5630495"/>
                <a:gd name="connsiteY17" fmla="*/ 2203955 h 4014834"/>
                <a:gd name="connsiteX18" fmla="*/ 2790849 w 5630495"/>
                <a:gd name="connsiteY18" fmla="*/ 2203955 h 4014834"/>
                <a:gd name="connsiteX19" fmla="*/ 4087878 w 5630495"/>
                <a:gd name="connsiteY19" fmla="*/ 2203955 h 4014834"/>
                <a:gd name="connsiteX20" fmla="*/ 4087878 w 5630495"/>
                <a:gd name="connsiteY20" fmla="*/ 1735652 h 4014834"/>
                <a:gd name="connsiteX21" fmla="*/ 2790849 w 5630495"/>
                <a:gd name="connsiteY21" fmla="*/ 1735652 h 40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30495" h="4014834">
                  <a:moveTo>
                    <a:pt x="4540297" y="1735653"/>
                  </a:moveTo>
                  <a:lnTo>
                    <a:pt x="4087879" y="1735653"/>
                  </a:lnTo>
                  <a:lnTo>
                    <a:pt x="4087879" y="3546531"/>
                  </a:lnTo>
                  <a:lnTo>
                    <a:pt x="4087878" y="3546531"/>
                  </a:lnTo>
                  <a:lnTo>
                    <a:pt x="4087878" y="4014834"/>
                  </a:lnTo>
                  <a:lnTo>
                    <a:pt x="5630495" y="4014834"/>
                  </a:lnTo>
                  <a:lnTo>
                    <a:pt x="5630495" y="3546531"/>
                  </a:lnTo>
                  <a:lnTo>
                    <a:pt x="4540297" y="3546531"/>
                  </a:lnTo>
                  <a:close/>
                  <a:moveTo>
                    <a:pt x="2338429" y="0"/>
                  </a:moveTo>
                  <a:lnTo>
                    <a:pt x="0" y="0"/>
                  </a:lnTo>
                  <a:lnTo>
                    <a:pt x="0" y="468303"/>
                  </a:lnTo>
                  <a:lnTo>
                    <a:pt x="2338429" y="468303"/>
                  </a:lnTo>
                  <a:close/>
                  <a:moveTo>
                    <a:pt x="2790849" y="0"/>
                  </a:moveTo>
                  <a:lnTo>
                    <a:pt x="2338431" y="0"/>
                  </a:lnTo>
                  <a:lnTo>
                    <a:pt x="2338431" y="1735652"/>
                  </a:lnTo>
                  <a:lnTo>
                    <a:pt x="2338429" y="1735652"/>
                  </a:lnTo>
                  <a:lnTo>
                    <a:pt x="2338429" y="2203955"/>
                  </a:lnTo>
                  <a:lnTo>
                    <a:pt x="2338431" y="2203955"/>
                  </a:lnTo>
                  <a:lnTo>
                    <a:pt x="2790849" y="2203955"/>
                  </a:lnTo>
                  <a:lnTo>
                    <a:pt x="4087878" y="2203955"/>
                  </a:lnTo>
                  <a:lnTo>
                    <a:pt x="4087878" y="1735652"/>
                  </a:lnTo>
                  <a:lnTo>
                    <a:pt x="2790849" y="1735652"/>
                  </a:lnTo>
                  <a:close/>
                </a:path>
              </a:pathLst>
            </a:custGeom>
            <a:solidFill>
              <a:srgbClr val="E44B4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Autofit/>
            </a:bodyPr>
            <a:lstStyle/>
            <a:p>
              <a:pPr algn="ctr"/>
              <a:endParaRPr sz="1350">
                <a:solidFill>
                  <a:schemeClr val="tx1"/>
                </a:solidFill>
              </a:endParaRPr>
            </a:p>
          </p:txBody>
        </p:sp>
      </p:grpSp>
      <p:grpSp>
        <p:nvGrpSpPr>
          <p:cNvPr id="9" name="组合 8">
            <a:extLst>
              <a:ext uri="{FF2B5EF4-FFF2-40B4-BE49-F238E27FC236}">
                <a16:creationId xmlns:a16="http://schemas.microsoft.com/office/drawing/2014/main" id="{4A26660C-BB55-A63C-D75E-56043C04C41C}"/>
              </a:ext>
            </a:extLst>
          </p:cNvPr>
          <p:cNvGrpSpPr>
            <a:grpSpLocks noChangeAspect="1"/>
          </p:cNvGrpSpPr>
          <p:nvPr/>
        </p:nvGrpSpPr>
        <p:grpSpPr>
          <a:xfrm>
            <a:off x="7786" y="2811750"/>
            <a:ext cx="1615740" cy="1440000"/>
            <a:chOff x="0" y="2161831"/>
            <a:chExt cx="3345539" cy="2981668"/>
          </a:xfrm>
        </p:grpSpPr>
        <p:sp>
          <p:nvSpPr>
            <p:cNvPr id="10" name="任意多边形: 形状 9">
              <a:extLst>
                <a:ext uri="{FF2B5EF4-FFF2-40B4-BE49-F238E27FC236}">
                  <a16:creationId xmlns:a16="http://schemas.microsoft.com/office/drawing/2014/main" id="{98EAA43C-19BE-5C11-4E44-7525700EBFBD}"/>
                </a:ext>
              </a:extLst>
            </p:cNvPr>
            <p:cNvSpPr/>
            <p:nvPr/>
          </p:nvSpPr>
          <p:spPr>
            <a:xfrm>
              <a:off x="0" y="2161831"/>
              <a:ext cx="3345539" cy="2424164"/>
            </a:xfrm>
            <a:custGeom>
              <a:avLst/>
              <a:gdLst>
                <a:gd name="connsiteX0" fmla="*/ 1595367 w 5630495"/>
                <a:gd name="connsiteY0" fmla="*/ 0 h 4079834"/>
                <a:gd name="connsiteX1" fmla="*/ 2039174 w 5630495"/>
                <a:gd name="connsiteY1" fmla="*/ 0 h 4079834"/>
                <a:gd name="connsiteX2" fmla="*/ 2039174 w 5630495"/>
                <a:gd name="connsiteY2" fmla="*/ 1809990 h 4079834"/>
                <a:gd name="connsiteX3" fmla="*/ 3311523 w 5630495"/>
                <a:gd name="connsiteY3" fmla="*/ 1809990 h 4079834"/>
                <a:gd name="connsiteX4" fmla="*/ 3311523 w 5630495"/>
                <a:gd name="connsiteY4" fmla="*/ 1809991 h 4079834"/>
                <a:gd name="connsiteX5" fmla="*/ 3753264 w 5630495"/>
                <a:gd name="connsiteY5" fmla="*/ 1809991 h 4079834"/>
                <a:gd name="connsiteX6" fmla="*/ 3753264 w 5630495"/>
                <a:gd name="connsiteY6" fmla="*/ 3611531 h 4079834"/>
                <a:gd name="connsiteX7" fmla="*/ 5630495 w 5630495"/>
                <a:gd name="connsiteY7" fmla="*/ 3611531 h 4079834"/>
                <a:gd name="connsiteX8" fmla="*/ 5630495 w 5630495"/>
                <a:gd name="connsiteY8" fmla="*/ 4079834 h 4079834"/>
                <a:gd name="connsiteX9" fmla="*/ 3309457 w 5630495"/>
                <a:gd name="connsiteY9" fmla="*/ 4079834 h 4079834"/>
                <a:gd name="connsiteX10" fmla="*/ 3309457 w 5630495"/>
                <a:gd name="connsiteY10" fmla="*/ 3611533 h 4079834"/>
                <a:gd name="connsiteX11" fmla="*/ 3309457 w 5630495"/>
                <a:gd name="connsiteY11" fmla="*/ 3611533 h 4079834"/>
                <a:gd name="connsiteX12" fmla="*/ 3309457 w 5630495"/>
                <a:gd name="connsiteY12" fmla="*/ 2278293 h 4079834"/>
                <a:gd name="connsiteX13" fmla="*/ 1595367 w 5630495"/>
                <a:gd name="connsiteY13" fmla="*/ 2278293 h 4079834"/>
                <a:gd name="connsiteX14" fmla="*/ 1595367 w 5630495"/>
                <a:gd name="connsiteY14" fmla="*/ 1810878 h 4079834"/>
                <a:gd name="connsiteX15" fmla="*/ 1595367 w 5630495"/>
                <a:gd name="connsiteY15" fmla="*/ 1810878 h 4079834"/>
                <a:gd name="connsiteX16" fmla="*/ 1595367 w 5630495"/>
                <a:gd name="connsiteY16" fmla="*/ 468303 h 4079834"/>
                <a:gd name="connsiteX17" fmla="*/ 0 w 5630495"/>
                <a:gd name="connsiteY17" fmla="*/ 468303 h 4079834"/>
                <a:gd name="connsiteX18" fmla="*/ 0 w 5630495"/>
                <a:gd name="connsiteY18" fmla="*/ 0 h 4079834"/>
                <a:gd name="connsiteX19" fmla="*/ 1595367 w 5630495"/>
                <a:gd name="connsiteY19" fmla="*/ 0 h 407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30495" h="4079834">
                  <a:moveTo>
                    <a:pt x="1595367" y="0"/>
                  </a:moveTo>
                  <a:lnTo>
                    <a:pt x="2039174" y="0"/>
                  </a:lnTo>
                  <a:lnTo>
                    <a:pt x="2039174" y="1809990"/>
                  </a:lnTo>
                  <a:lnTo>
                    <a:pt x="3311523" y="1809990"/>
                  </a:lnTo>
                  <a:lnTo>
                    <a:pt x="3311523" y="1809991"/>
                  </a:lnTo>
                  <a:lnTo>
                    <a:pt x="3753264" y="1809991"/>
                  </a:lnTo>
                  <a:lnTo>
                    <a:pt x="3753264" y="3611531"/>
                  </a:lnTo>
                  <a:lnTo>
                    <a:pt x="5630495" y="3611531"/>
                  </a:lnTo>
                  <a:lnTo>
                    <a:pt x="5630495" y="4079834"/>
                  </a:lnTo>
                  <a:lnTo>
                    <a:pt x="3309457" y="4079834"/>
                  </a:lnTo>
                  <a:lnTo>
                    <a:pt x="3309457" y="3611533"/>
                  </a:lnTo>
                  <a:lnTo>
                    <a:pt x="3309457" y="3611533"/>
                  </a:lnTo>
                  <a:lnTo>
                    <a:pt x="3309457" y="2278293"/>
                  </a:lnTo>
                  <a:lnTo>
                    <a:pt x="1595367" y="2278293"/>
                  </a:lnTo>
                  <a:lnTo>
                    <a:pt x="1595367" y="1810878"/>
                  </a:lnTo>
                  <a:lnTo>
                    <a:pt x="1595367" y="1810878"/>
                  </a:lnTo>
                  <a:lnTo>
                    <a:pt x="1595367" y="468303"/>
                  </a:lnTo>
                  <a:lnTo>
                    <a:pt x="0" y="468303"/>
                  </a:lnTo>
                  <a:lnTo>
                    <a:pt x="0" y="0"/>
                  </a:lnTo>
                  <a:lnTo>
                    <a:pt x="1595367" y="0"/>
                  </a:lnTo>
                  <a:close/>
                </a:path>
              </a:pathLst>
            </a:cu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Autofit/>
            </a:bodyPr>
            <a:lstStyle/>
            <a:p>
              <a:pPr algn="ctr"/>
              <a:endParaRPr sz="1350">
                <a:solidFill>
                  <a:schemeClr val="tx1"/>
                </a:solidFill>
              </a:endParaRPr>
            </a:p>
          </p:txBody>
        </p:sp>
        <p:sp>
          <p:nvSpPr>
            <p:cNvPr id="11" name="任意多边形: 形状 10">
              <a:extLst>
                <a:ext uri="{FF2B5EF4-FFF2-40B4-BE49-F238E27FC236}">
                  <a16:creationId xmlns:a16="http://schemas.microsoft.com/office/drawing/2014/main" id="{337E5DDD-EE44-CAF5-8B22-7081DC6A0155}"/>
                </a:ext>
              </a:extLst>
            </p:cNvPr>
            <p:cNvSpPr/>
            <p:nvPr/>
          </p:nvSpPr>
          <p:spPr>
            <a:xfrm>
              <a:off x="0" y="2757957"/>
              <a:ext cx="3345539" cy="2385542"/>
            </a:xfrm>
            <a:custGeom>
              <a:avLst/>
              <a:gdLst>
                <a:gd name="connsiteX0" fmla="*/ 4087879 w 5630495"/>
                <a:gd name="connsiteY0" fmla="*/ 1735653 h 4014834"/>
                <a:gd name="connsiteX1" fmla="*/ 4540297 w 5630495"/>
                <a:gd name="connsiteY1" fmla="*/ 1735653 h 4014834"/>
                <a:gd name="connsiteX2" fmla="*/ 4540297 w 5630495"/>
                <a:gd name="connsiteY2" fmla="*/ 3546531 h 4014834"/>
                <a:gd name="connsiteX3" fmla="*/ 5630495 w 5630495"/>
                <a:gd name="connsiteY3" fmla="*/ 3546531 h 4014834"/>
                <a:gd name="connsiteX4" fmla="*/ 5630495 w 5630495"/>
                <a:gd name="connsiteY4" fmla="*/ 4014834 h 4014834"/>
                <a:gd name="connsiteX5" fmla="*/ 4087878 w 5630495"/>
                <a:gd name="connsiteY5" fmla="*/ 4014834 h 4014834"/>
                <a:gd name="connsiteX6" fmla="*/ 4087878 w 5630495"/>
                <a:gd name="connsiteY6" fmla="*/ 3546531 h 4014834"/>
                <a:gd name="connsiteX7" fmla="*/ 4087879 w 5630495"/>
                <a:gd name="connsiteY7" fmla="*/ 3546531 h 4014834"/>
                <a:gd name="connsiteX8" fmla="*/ 2338431 w 5630495"/>
                <a:gd name="connsiteY8" fmla="*/ 0 h 4014834"/>
                <a:gd name="connsiteX9" fmla="*/ 2790849 w 5630495"/>
                <a:gd name="connsiteY9" fmla="*/ 0 h 4014834"/>
                <a:gd name="connsiteX10" fmla="*/ 2790849 w 5630495"/>
                <a:gd name="connsiteY10" fmla="*/ 1735652 h 4014834"/>
                <a:gd name="connsiteX11" fmla="*/ 4087878 w 5630495"/>
                <a:gd name="connsiteY11" fmla="*/ 1735652 h 4014834"/>
                <a:gd name="connsiteX12" fmla="*/ 4087878 w 5630495"/>
                <a:gd name="connsiteY12" fmla="*/ 2203955 h 4014834"/>
                <a:gd name="connsiteX13" fmla="*/ 2790849 w 5630495"/>
                <a:gd name="connsiteY13" fmla="*/ 2203955 h 4014834"/>
                <a:gd name="connsiteX14" fmla="*/ 2338431 w 5630495"/>
                <a:gd name="connsiteY14" fmla="*/ 2203955 h 4014834"/>
                <a:gd name="connsiteX15" fmla="*/ 2338429 w 5630495"/>
                <a:gd name="connsiteY15" fmla="*/ 2203955 h 4014834"/>
                <a:gd name="connsiteX16" fmla="*/ 2338429 w 5630495"/>
                <a:gd name="connsiteY16" fmla="*/ 1735652 h 4014834"/>
                <a:gd name="connsiteX17" fmla="*/ 2338431 w 5630495"/>
                <a:gd name="connsiteY17" fmla="*/ 1735652 h 4014834"/>
                <a:gd name="connsiteX18" fmla="*/ 0 w 5630495"/>
                <a:gd name="connsiteY18" fmla="*/ 0 h 4014834"/>
                <a:gd name="connsiteX19" fmla="*/ 2338429 w 5630495"/>
                <a:gd name="connsiteY19" fmla="*/ 0 h 4014834"/>
                <a:gd name="connsiteX20" fmla="*/ 2338429 w 5630495"/>
                <a:gd name="connsiteY20" fmla="*/ 468303 h 4014834"/>
                <a:gd name="connsiteX21" fmla="*/ 0 w 5630495"/>
                <a:gd name="connsiteY21" fmla="*/ 468303 h 40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30495" h="4014834">
                  <a:moveTo>
                    <a:pt x="4087879" y="1735653"/>
                  </a:moveTo>
                  <a:lnTo>
                    <a:pt x="4540297" y="1735653"/>
                  </a:lnTo>
                  <a:lnTo>
                    <a:pt x="4540297" y="3546531"/>
                  </a:lnTo>
                  <a:lnTo>
                    <a:pt x="5630495" y="3546531"/>
                  </a:lnTo>
                  <a:lnTo>
                    <a:pt x="5630495" y="4014834"/>
                  </a:lnTo>
                  <a:lnTo>
                    <a:pt x="4087878" y="4014834"/>
                  </a:lnTo>
                  <a:lnTo>
                    <a:pt x="4087878" y="3546531"/>
                  </a:lnTo>
                  <a:lnTo>
                    <a:pt x="4087879" y="3546531"/>
                  </a:lnTo>
                  <a:close/>
                  <a:moveTo>
                    <a:pt x="2338431" y="0"/>
                  </a:moveTo>
                  <a:lnTo>
                    <a:pt x="2790849" y="0"/>
                  </a:lnTo>
                  <a:lnTo>
                    <a:pt x="2790849" y="1735652"/>
                  </a:lnTo>
                  <a:lnTo>
                    <a:pt x="4087878" y="1735652"/>
                  </a:lnTo>
                  <a:lnTo>
                    <a:pt x="4087878" y="2203955"/>
                  </a:lnTo>
                  <a:lnTo>
                    <a:pt x="2790849" y="2203955"/>
                  </a:lnTo>
                  <a:lnTo>
                    <a:pt x="2338431" y="2203955"/>
                  </a:lnTo>
                  <a:lnTo>
                    <a:pt x="2338429" y="2203955"/>
                  </a:lnTo>
                  <a:lnTo>
                    <a:pt x="2338429" y="1735652"/>
                  </a:lnTo>
                  <a:lnTo>
                    <a:pt x="2338431" y="1735652"/>
                  </a:lnTo>
                  <a:close/>
                  <a:moveTo>
                    <a:pt x="0" y="0"/>
                  </a:moveTo>
                  <a:lnTo>
                    <a:pt x="2338429" y="0"/>
                  </a:lnTo>
                  <a:lnTo>
                    <a:pt x="2338429" y="468303"/>
                  </a:lnTo>
                  <a:lnTo>
                    <a:pt x="0" y="468303"/>
                  </a:lnTo>
                  <a:close/>
                </a:path>
              </a:pathLst>
            </a:custGeom>
            <a:solidFill>
              <a:srgbClr val="E44B4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Autofit/>
            </a:bodyPr>
            <a:lstStyle/>
            <a:p>
              <a:pPr algn="ctr"/>
              <a:endParaRPr sz="1350">
                <a:solidFill>
                  <a:schemeClr val="tx1"/>
                </a:solidFill>
              </a:endParaRPr>
            </a:p>
          </p:txBody>
        </p:sp>
      </p:grpSp>
      <p:grpSp>
        <p:nvGrpSpPr>
          <p:cNvPr id="12" name="组合 11">
            <a:extLst>
              <a:ext uri="{FF2B5EF4-FFF2-40B4-BE49-F238E27FC236}">
                <a16:creationId xmlns:a16="http://schemas.microsoft.com/office/drawing/2014/main" id="{640F0232-F0EA-DD18-600C-2581E87CAC8C}"/>
              </a:ext>
            </a:extLst>
          </p:cNvPr>
          <p:cNvGrpSpPr/>
          <p:nvPr/>
        </p:nvGrpSpPr>
        <p:grpSpPr>
          <a:xfrm>
            <a:off x="494110" y="828000"/>
            <a:ext cx="8431468" cy="3722857"/>
            <a:chOff x="658813" y="1607006"/>
            <a:chExt cx="11241958" cy="4963809"/>
          </a:xfrm>
        </p:grpSpPr>
        <p:grpSp>
          <p:nvGrpSpPr>
            <p:cNvPr id="13" name="组合 12">
              <a:extLst>
                <a:ext uri="{FF2B5EF4-FFF2-40B4-BE49-F238E27FC236}">
                  <a16:creationId xmlns:a16="http://schemas.microsoft.com/office/drawing/2014/main" id="{5CDFCA7E-2C5E-0511-8A1F-793F4233B08D}"/>
                </a:ext>
              </a:extLst>
            </p:cNvPr>
            <p:cNvGrpSpPr/>
            <p:nvPr/>
          </p:nvGrpSpPr>
          <p:grpSpPr>
            <a:xfrm>
              <a:off x="848221" y="2180861"/>
              <a:ext cx="3610970" cy="2158813"/>
              <a:chOff x="848221" y="2180861"/>
              <a:chExt cx="3610970" cy="2158813"/>
            </a:xfrm>
          </p:grpSpPr>
          <p:sp>
            <p:nvSpPr>
              <p:cNvPr id="65" name="IconBackground1">
                <a:extLst>
                  <a:ext uri="{FF2B5EF4-FFF2-40B4-BE49-F238E27FC236}">
                    <a16:creationId xmlns:a16="http://schemas.microsoft.com/office/drawing/2014/main" id="{D0458E93-44E7-FC07-9790-848839054F9E}"/>
                  </a:ext>
                </a:extLst>
              </p:cNvPr>
              <p:cNvSpPr/>
              <p:nvPr/>
            </p:nvSpPr>
            <p:spPr>
              <a:xfrm>
                <a:off x="848221" y="2286273"/>
                <a:ext cx="638903" cy="638900"/>
              </a:xfrm>
              <a:prstGeom prst="ellipse">
                <a:avLst/>
              </a:prstGeom>
              <a:solidFill>
                <a:schemeClr val="accent1"/>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685324"/>
                <a:endParaRPr lang="zh-CN" altLang="en-US" sz="1500" b="1" dirty="0">
                  <a:solidFill>
                    <a:schemeClr val="bg1"/>
                  </a:solidFill>
                </a:endParaRPr>
              </a:p>
            </p:txBody>
          </p:sp>
          <p:sp>
            <p:nvSpPr>
              <p:cNvPr id="66" name="Icon1">
                <a:extLst>
                  <a:ext uri="{FF2B5EF4-FFF2-40B4-BE49-F238E27FC236}">
                    <a16:creationId xmlns:a16="http://schemas.microsoft.com/office/drawing/2014/main" id="{B29C8611-9BA6-576E-FCB7-38B3719D2445}"/>
                  </a:ext>
                </a:extLst>
              </p:cNvPr>
              <p:cNvSpPr/>
              <p:nvPr/>
            </p:nvSpPr>
            <p:spPr>
              <a:xfrm>
                <a:off x="1041210" y="2476991"/>
                <a:ext cx="252923" cy="277244"/>
              </a:xfrm>
              <a:custGeom>
                <a:avLst/>
                <a:gdLst>
                  <a:gd name="connsiteX0" fmla="*/ 248770 w 495300"/>
                  <a:gd name="connsiteY0" fmla="*/ 621 h 542925"/>
                  <a:gd name="connsiteX1" fmla="*/ 496420 w 495300"/>
                  <a:gd name="connsiteY1" fmla="*/ 248271 h 542925"/>
                  <a:gd name="connsiteX2" fmla="*/ 323827 w 495300"/>
                  <a:gd name="connsiteY2" fmla="*/ 484396 h 542925"/>
                  <a:gd name="connsiteX3" fmla="*/ 346973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567 w 495300"/>
                  <a:gd name="connsiteY8" fmla="*/ 524496 h 542925"/>
                  <a:gd name="connsiteX9" fmla="*/ 173713 w 495300"/>
                  <a:gd name="connsiteY9" fmla="*/ 484396 h 542925"/>
                  <a:gd name="connsiteX10" fmla="*/ 1120 w 495300"/>
                  <a:gd name="connsiteY10" fmla="*/ 248271 h 542925"/>
                  <a:gd name="connsiteX11" fmla="*/ 248770 w 495300"/>
                  <a:gd name="connsiteY11" fmla="*/ 621 h 542925"/>
                  <a:gd name="connsiteX12" fmla="*/ 192763 w 495300"/>
                  <a:gd name="connsiteY12" fmla="*/ 489539 h 542925"/>
                  <a:gd name="connsiteX13" fmla="*/ 172570 w 495300"/>
                  <a:gd name="connsiteY13" fmla="*/ 524496 h 542925"/>
                  <a:gd name="connsiteX14" fmla="*/ 324970 w 495300"/>
                  <a:gd name="connsiteY14" fmla="*/ 524496 h 542925"/>
                  <a:gd name="connsiteX15" fmla="*/ 304777 w 495300"/>
                  <a:gd name="connsiteY15" fmla="*/ 489539 h 542925"/>
                  <a:gd name="connsiteX16" fmla="*/ 248770 w 495300"/>
                  <a:gd name="connsiteY16" fmla="*/ 495921 h 542925"/>
                  <a:gd name="connsiteX17" fmla="*/ 192763 w 495300"/>
                  <a:gd name="connsiteY17" fmla="*/ 489539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542925">
                    <a:moveTo>
                      <a:pt x="248770" y="621"/>
                    </a:moveTo>
                    <a:cubicBezTo>
                      <a:pt x="385549" y="621"/>
                      <a:pt x="496420" y="111492"/>
                      <a:pt x="496420" y="248271"/>
                    </a:cubicBezTo>
                    <a:cubicBezTo>
                      <a:pt x="496420" y="358856"/>
                      <a:pt x="423935" y="452582"/>
                      <a:pt x="323827" y="484396"/>
                    </a:cubicBezTo>
                    <a:lnTo>
                      <a:pt x="346973" y="524496"/>
                    </a:lnTo>
                    <a:lnTo>
                      <a:pt x="420220" y="524496"/>
                    </a:lnTo>
                    <a:lnTo>
                      <a:pt x="420220" y="543546"/>
                    </a:lnTo>
                    <a:lnTo>
                      <a:pt x="77320" y="543546"/>
                    </a:lnTo>
                    <a:lnTo>
                      <a:pt x="77320" y="524496"/>
                    </a:lnTo>
                    <a:lnTo>
                      <a:pt x="150567" y="524496"/>
                    </a:lnTo>
                    <a:lnTo>
                      <a:pt x="173713" y="484396"/>
                    </a:lnTo>
                    <a:cubicBezTo>
                      <a:pt x="73605" y="452582"/>
                      <a:pt x="1120" y="358856"/>
                      <a:pt x="1120" y="248271"/>
                    </a:cubicBezTo>
                    <a:cubicBezTo>
                      <a:pt x="1120" y="111492"/>
                      <a:pt x="111991" y="621"/>
                      <a:pt x="248770" y="621"/>
                    </a:cubicBezTo>
                    <a:close/>
                    <a:moveTo>
                      <a:pt x="192763" y="489539"/>
                    </a:moveTo>
                    <a:lnTo>
                      <a:pt x="172570" y="524496"/>
                    </a:lnTo>
                    <a:lnTo>
                      <a:pt x="324970" y="524496"/>
                    </a:lnTo>
                    <a:lnTo>
                      <a:pt x="304777" y="489539"/>
                    </a:lnTo>
                    <a:cubicBezTo>
                      <a:pt x="286775" y="493730"/>
                      <a:pt x="268010" y="495921"/>
                      <a:pt x="248770" y="495921"/>
                    </a:cubicBezTo>
                    <a:cubicBezTo>
                      <a:pt x="229530" y="495921"/>
                      <a:pt x="210765" y="493730"/>
                      <a:pt x="192763" y="489539"/>
                    </a:cubicBezTo>
                    <a:close/>
                    <a:moveTo>
                      <a:pt x="248770" y="143496"/>
                    </a:moveTo>
                    <a:cubicBezTo>
                      <a:pt x="190858" y="143496"/>
                      <a:pt x="143995" y="190359"/>
                      <a:pt x="143995" y="248271"/>
                    </a:cubicBezTo>
                    <a:cubicBezTo>
                      <a:pt x="143995" y="306183"/>
                      <a:pt x="190858" y="353046"/>
                      <a:pt x="248770" y="353046"/>
                    </a:cubicBezTo>
                    <a:cubicBezTo>
                      <a:pt x="306682" y="353046"/>
                      <a:pt x="353545" y="306183"/>
                      <a:pt x="353545" y="248271"/>
                    </a:cubicBezTo>
                    <a:cubicBezTo>
                      <a:pt x="353545" y="190359"/>
                      <a:pt x="306682" y="143496"/>
                      <a:pt x="248770" y="143496"/>
                    </a:cubicBezTo>
                    <a:close/>
                    <a:moveTo>
                      <a:pt x="367833" y="114921"/>
                    </a:moveTo>
                    <a:cubicBezTo>
                      <a:pt x="359927" y="114921"/>
                      <a:pt x="353545" y="121303"/>
                      <a:pt x="353545" y="129209"/>
                    </a:cubicBezTo>
                    <a:cubicBezTo>
                      <a:pt x="353545" y="137114"/>
                      <a:pt x="359927" y="143496"/>
                      <a:pt x="367833" y="143496"/>
                    </a:cubicBezTo>
                    <a:cubicBezTo>
                      <a:pt x="375738" y="143496"/>
                      <a:pt x="382120" y="137114"/>
                      <a:pt x="382120" y="129209"/>
                    </a:cubicBezTo>
                    <a:cubicBezTo>
                      <a:pt x="382120" y="121303"/>
                      <a:pt x="375738" y="114921"/>
                      <a:pt x="367833" y="114921"/>
                    </a:cubicBezTo>
                    <a:close/>
                  </a:path>
                </a:pathLst>
              </a:custGeom>
              <a:solidFill>
                <a:srgbClr val="FFFFF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rmAutofit fontScale="7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685766"/>
                <a:endParaRPr lang="zh-CN" altLang="en-US" sz="1500" b="1" dirty="0">
                  <a:solidFill>
                    <a:schemeClr val="bg1"/>
                  </a:solidFill>
                </a:endParaRPr>
              </a:p>
            </p:txBody>
          </p:sp>
          <p:sp>
            <p:nvSpPr>
              <p:cNvPr id="67" name="Bullet1">
                <a:extLst>
                  <a:ext uri="{FF2B5EF4-FFF2-40B4-BE49-F238E27FC236}">
                    <a16:creationId xmlns:a16="http://schemas.microsoft.com/office/drawing/2014/main" id="{2A120ABF-5404-84CB-13EC-D486BF5BF7ED}"/>
                  </a:ext>
                </a:extLst>
              </p:cNvPr>
              <p:cNvSpPr txBox="1"/>
              <p:nvPr/>
            </p:nvSpPr>
            <p:spPr>
              <a:xfrm>
                <a:off x="1592474" y="2180861"/>
                <a:ext cx="2496000" cy="462308"/>
              </a:xfrm>
              <a:prstGeom prst="rect">
                <a:avLst/>
              </a:prstGeom>
              <a:noFill/>
            </p:spPr>
            <p:txBody>
              <a:bodyPr wrap="square" rtlCol="0" anchor="b" anchorCtr="0">
                <a:normAutofit/>
              </a:bodyPr>
              <a:lstStyle/>
              <a:p>
                <a:r>
                  <a:rPr kumimoji="0"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charset="-122"/>
                  </a:rPr>
                  <a:t>1.</a:t>
                </a:r>
                <a:r>
                  <a:rPr kumimoji="0"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charset="-122"/>
                  </a:rPr>
                  <a:t>政府主导的区域性项目</a:t>
                </a:r>
                <a:endParaRPr lang="en-US" altLang="zh-CN" sz="1200" b="1" dirty="0">
                  <a:latin typeface="微软雅黑" panose="020B0503020204020204" pitchFamily="34" charset="-122"/>
                  <a:ea typeface="微软雅黑" panose="020B0503020204020204" pitchFamily="34" charset="-122"/>
                </a:endParaRPr>
              </a:p>
            </p:txBody>
          </p:sp>
          <p:sp>
            <p:nvSpPr>
              <p:cNvPr id="68" name="Text1">
                <a:extLst>
                  <a:ext uri="{FF2B5EF4-FFF2-40B4-BE49-F238E27FC236}">
                    <a16:creationId xmlns:a16="http://schemas.microsoft.com/office/drawing/2014/main" id="{A6A242A6-F4A3-CF9D-D6F9-F3BE2E0AC89A}"/>
                  </a:ext>
                </a:extLst>
              </p:cNvPr>
              <p:cNvSpPr txBox="1"/>
              <p:nvPr/>
            </p:nvSpPr>
            <p:spPr>
              <a:xfrm>
                <a:off x="1592474" y="2648869"/>
                <a:ext cx="2866717" cy="1690805"/>
              </a:xfrm>
              <a:prstGeom prst="rect">
                <a:avLst/>
              </a:prstGeom>
              <a:noFill/>
            </p:spPr>
            <p:txBody>
              <a:bodyPr wrap="square" rtlCol="0" anchor="t" anchorCtr="0">
                <a:no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rPr>
                  <a:t>政府主导的新建或改造性质的</a:t>
                </a:r>
                <a:r>
                  <a:rPr kumimoji="0" lang="zh-CN" altLang="en-US" sz="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大型区域性项目</a:t>
                </a: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rPr>
                  <a:t>，可以采取 </a:t>
                </a:r>
                <a:r>
                  <a:rPr kumimoji="0" lang="en-US" altLang="zh-CN" sz="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BOT </a:t>
                </a:r>
                <a:r>
                  <a:rPr kumimoji="0" lang="zh-CN" altLang="en-US" sz="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形式合作</a:t>
                </a: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rPr>
                  <a:t>，由北京中能鑫凯集团或引进资本方投资建设和运营管理服务，由</a:t>
                </a:r>
                <a:r>
                  <a:rPr kumimoji="0" lang="zh-CN" altLang="en-US" sz="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政府授予项目特许经营权</a:t>
                </a: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rPr>
                  <a:t>（</a:t>
                </a:r>
                <a:r>
                  <a:rPr kumimoji="0" lang="en-US" altLang="zh-CN" sz="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rPr>
                  <a:t>±30 </a:t>
                </a: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rPr>
                  <a:t>年）；也可由政府主导成立项目管理公司，以混合所有制的形式进行运营管理。</a:t>
                </a:r>
              </a:p>
              <a:p>
                <a:pPr>
                  <a:lnSpc>
                    <a:spcPct val="120000"/>
                  </a:lnSpc>
                </a:pPr>
                <a:endParaRPr lang="en-US" altLang="zh-CN" sz="800" dirty="0"/>
              </a:p>
            </p:txBody>
          </p:sp>
        </p:grpSp>
        <p:grpSp>
          <p:nvGrpSpPr>
            <p:cNvPr id="14" name="组合 13">
              <a:extLst>
                <a:ext uri="{FF2B5EF4-FFF2-40B4-BE49-F238E27FC236}">
                  <a16:creationId xmlns:a16="http://schemas.microsoft.com/office/drawing/2014/main" id="{BE865F37-2724-6D83-0509-BD8CEFDE32A3}"/>
                </a:ext>
              </a:extLst>
            </p:cNvPr>
            <p:cNvGrpSpPr/>
            <p:nvPr/>
          </p:nvGrpSpPr>
          <p:grpSpPr>
            <a:xfrm>
              <a:off x="4569011" y="2180861"/>
              <a:ext cx="3610970" cy="2158813"/>
              <a:chOff x="4569011" y="2180861"/>
              <a:chExt cx="3610970" cy="2158813"/>
            </a:xfrm>
          </p:grpSpPr>
          <p:sp>
            <p:nvSpPr>
              <p:cNvPr id="61" name="IconBackground2">
                <a:extLst>
                  <a:ext uri="{FF2B5EF4-FFF2-40B4-BE49-F238E27FC236}">
                    <a16:creationId xmlns:a16="http://schemas.microsoft.com/office/drawing/2014/main" id="{F1470DA5-1496-6857-2AE4-8671249E430D}"/>
                  </a:ext>
                </a:extLst>
              </p:cNvPr>
              <p:cNvSpPr/>
              <p:nvPr/>
            </p:nvSpPr>
            <p:spPr>
              <a:xfrm>
                <a:off x="4569011" y="2292625"/>
                <a:ext cx="638903" cy="638900"/>
              </a:xfrm>
              <a:prstGeom prst="ellipse">
                <a:avLst/>
              </a:prstGeom>
              <a:solidFill>
                <a:schemeClr val="tx2">
                  <a:alpha val="80000"/>
                </a:scheme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685324"/>
                <a:endParaRPr lang="zh-CN" altLang="en-US" sz="1500" b="1" dirty="0">
                  <a:solidFill>
                    <a:schemeClr val="bg1"/>
                  </a:solidFill>
                </a:endParaRPr>
              </a:p>
            </p:txBody>
          </p:sp>
          <p:sp>
            <p:nvSpPr>
              <p:cNvPr id="62" name="Icon2">
                <a:extLst>
                  <a:ext uri="{FF2B5EF4-FFF2-40B4-BE49-F238E27FC236}">
                    <a16:creationId xmlns:a16="http://schemas.microsoft.com/office/drawing/2014/main" id="{49E0F321-C9ED-3AAF-0B52-9480760AD853}"/>
                  </a:ext>
                </a:extLst>
              </p:cNvPr>
              <p:cNvSpPr/>
              <p:nvPr/>
            </p:nvSpPr>
            <p:spPr>
              <a:xfrm>
                <a:off x="4749840" y="2501615"/>
                <a:ext cx="277244" cy="230809"/>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rgbClr val="FFFFF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rmAutofit fontScale="5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685766"/>
                <a:endParaRPr lang="zh-CN" altLang="en-US" sz="1500" b="1" dirty="0">
                  <a:solidFill>
                    <a:schemeClr val="bg1"/>
                  </a:solidFill>
                </a:endParaRPr>
              </a:p>
            </p:txBody>
          </p:sp>
          <p:sp>
            <p:nvSpPr>
              <p:cNvPr id="63" name="Bullet2">
                <a:extLst>
                  <a:ext uri="{FF2B5EF4-FFF2-40B4-BE49-F238E27FC236}">
                    <a16:creationId xmlns:a16="http://schemas.microsoft.com/office/drawing/2014/main" id="{F14636F9-0E91-0B01-D50D-24243D0BF938}"/>
                  </a:ext>
                </a:extLst>
              </p:cNvPr>
              <p:cNvSpPr txBox="1"/>
              <p:nvPr/>
            </p:nvSpPr>
            <p:spPr>
              <a:xfrm>
                <a:off x="5313264" y="2180861"/>
                <a:ext cx="2496000" cy="462308"/>
              </a:xfrm>
              <a:prstGeom prst="rect">
                <a:avLst/>
              </a:prstGeom>
              <a:noFill/>
            </p:spPr>
            <p:txBody>
              <a:bodyPr wrap="square" rtlCol="0" anchor="b" anchorCtr="0">
                <a:normAutofit/>
              </a:bodyPr>
              <a:lstStyle/>
              <a:p>
                <a:r>
                  <a:rPr kumimoji="0"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charset="-122"/>
                    <a:sym typeface="+mn-ea"/>
                  </a:rPr>
                  <a:t>2.</a:t>
                </a:r>
                <a:r>
                  <a:rPr kumimoji="0"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charset="-122"/>
                    <a:sym typeface="+mn-ea"/>
                  </a:rPr>
                  <a:t>政府公建项目</a:t>
                </a:r>
                <a:endParaRPr lang="en-US" altLang="zh-CN" sz="1200" b="1" dirty="0">
                  <a:latin typeface="微软雅黑" panose="020B0503020204020204" pitchFamily="34" charset="-122"/>
                  <a:ea typeface="微软雅黑" panose="020B0503020204020204" pitchFamily="34" charset="-122"/>
                </a:endParaRPr>
              </a:p>
            </p:txBody>
          </p:sp>
          <p:sp>
            <p:nvSpPr>
              <p:cNvPr id="64" name="Text2">
                <a:extLst>
                  <a:ext uri="{FF2B5EF4-FFF2-40B4-BE49-F238E27FC236}">
                    <a16:creationId xmlns:a16="http://schemas.microsoft.com/office/drawing/2014/main" id="{BB9CA6DE-7A25-A92E-54BA-4F45D33A0B1F}"/>
                  </a:ext>
                </a:extLst>
              </p:cNvPr>
              <p:cNvSpPr txBox="1"/>
              <p:nvPr/>
            </p:nvSpPr>
            <p:spPr>
              <a:xfrm>
                <a:off x="5313264" y="2648869"/>
                <a:ext cx="2866717" cy="1690805"/>
              </a:xfrm>
              <a:prstGeom prst="rect">
                <a:avLst/>
              </a:prstGeom>
              <a:noFill/>
            </p:spPr>
            <p:txBody>
              <a:bodyPr wrap="square" rtlCol="0" anchor="t" anchorCtr="0">
                <a:no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altLang="zh-CN" sz="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2021</a:t>
                </a: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 年国家机关事务局、发改委、财政部联合发文推广</a:t>
                </a:r>
                <a:r>
                  <a:rPr kumimoji="0" lang="zh-CN" altLang="en-US" sz="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政府机构公建的能源托管</a:t>
                </a: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。政府</a:t>
                </a:r>
                <a:r>
                  <a:rPr kumimoji="0" lang="zh-CN" altLang="en-US" sz="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委托第三方机构</a:t>
                </a: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对政府所辖机构的用能情况进行</a:t>
                </a:r>
                <a:r>
                  <a:rPr kumimoji="0" lang="zh-CN" altLang="en-US" sz="80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能源审计</a:t>
                </a: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；通过招投标的方式确定能源托管服务企业并</a:t>
                </a:r>
                <a:r>
                  <a:rPr kumimoji="0" lang="zh-CN" altLang="en-US" sz="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以原用能费用的 </a:t>
                </a:r>
                <a:r>
                  <a:rPr kumimoji="0" lang="en-US" altLang="zh-CN" sz="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95</a:t>
                </a:r>
                <a:r>
                  <a:rPr kumimoji="0" lang="zh-CN" altLang="en-US" sz="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％支付能源托管服务方</a:t>
                </a: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；北京中能鑫凯集团在节能改造方面将与中标单位进行良好合作。</a:t>
                </a:r>
              </a:p>
            </p:txBody>
          </p:sp>
        </p:grpSp>
        <p:grpSp>
          <p:nvGrpSpPr>
            <p:cNvPr id="15" name="组合 14">
              <a:extLst>
                <a:ext uri="{FF2B5EF4-FFF2-40B4-BE49-F238E27FC236}">
                  <a16:creationId xmlns:a16="http://schemas.microsoft.com/office/drawing/2014/main" id="{92977187-2251-2F13-42D8-8E583D8C1F87}"/>
                </a:ext>
              </a:extLst>
            </p:cNvPr>
            <p:cNvGrpSpPr/>
            <p:nvPr/>
          </p:nvGrpSpPr>
          <p:grpSpPr>
            <a:xfrm>
              <a:off x="8289801" y="2180861"/>
              <a:ext cx="3610970" cy="2158813"/>
              <a:chOff x="8289801" y="2180861"/>
              <a:chExt cx="3610970" cy="2158813"/>
            </a:xfrm>
          </p:grpSpPr>
          <p:sp>
            <p:nvSpPr>
              <p:cNvPr id="49" name="IconBackground3">
                <a:extLst>
                  <a:ext uri="{FF2B5EF4-FFF2-40B4-BE49-F238E27FC236}">
                    <a16:creationId xmlns:a16="http://schemas.microsoft.com/office/drawing/2014/main" id="{62246426-672C-4216-7EA7-46AAC11ABEA0}"/>
                  </a:ext>
                </a:extLst>
              </p:cNvPr>
              <p:cNvSpPr/>
              <p:nvPr/>
            </p:nvSpPr>
            <p:spPr>
              <a:xfrm>
                <a:off x="8289801" y="2286273"/>
                <a:ext cx="638903" cy="638900"/>
              </a:xfrm>
              <a:prstGeom prst="ellipse">
                <a:avLst/>
              </a:prstGeom>
              <a:solidFill>
                <a:schemeClr val="accent1"/>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685324"/>
                <a:endParaRPr lang="zh-CN" altLang="en-US" sz="1500" b="1" dirty="0">
                  <a:solidFill>
                    <a:schemeClr val="bg1"/>
                  </a:solidFill>
                </a:endParaRPr>
              </a:p>
            </p:txBody>
          </p:sp>
          <p:sp>
            <p:nvSpPr>
              <p:cNvPr id="50" name="Icon3">
                <a:extLst>
                  <a:ext uri="{FF2B5EF4-FFF2-40B4-BE49-F238E27FC236}">
                    <a16:creationId xmlns:a16="http://schemas.microsoft.com/office/drawing/2014/main" id="{35294792-985B-8A4C-65E1-1A748CC9109C}"/>
                  </a:ext>
                </a:extLst>
              </p:cNvPr>
              <p:cNvSpPr/>
              <p:nvPr/>
            </p:nvSpPr>
            <p:spPr>
              <a:xfrm>
                <a:off x="8470630" y="2505229"/>
                <a:ext cx="277244" cy="220767"/>
              </a:xfrm>
              <a:custGeom>
                <a:avLst/>
                <a:gdLst>
                  <a:gd name="connsiteX0" fmla="*/ 486767 w 514350"/>
                  <a:gd name="connsiteY0" fmla="*/ 621 h 409575"/>
                  <a:gd name="connsiteX1" fmla="*/ 515342 w 514350"/>
                  <a:gd name="connsiteY1" fmla="*/ 29196 h 409575"/>
                  <a:gd name="connsiteX2" fmla="*/ 515342 w 514350"/>
                  <a:gd name="connsiteY2" fmla="*/ 324471 h 409575"/>
                  <a:gd name="connsiteX3" fmla="*/ 486767 w 514350"/>
                  <a:gd name="connsiteY3" fmla="*/ 353046 h 409575"/>
                  <a:gd name="connsiteX4" fmla="*/ 192159 w 514350"/>
                  <a:gd name="connsiteY4" fmla="*/ 353046 h 409575"/>
                  <a:gd name="connsiteX5" fmla="*/ 115387 w 514350"/>
                  <a:gd name="connsiteY5" fmla="*/ 410196 h 409575"/>
                  <a:gd name="connsiteX6" fmla="*/ 115387 w 514350"/>
                  <a:gd name="connsiteY6" fmla="*/ 353046 h 409575"/>
                  <a:gd name="connsiteX7" fmla="*/ 29567 w 514350"/>
                  <a:gd name="connsiteY7" fmla="*/ 353046 h 409575"/>
                  <a:gd name="connsiteX8" fmla="*/ 992 w 514350"/>
                  <a:gd name="connsiteY8" fmla="*/ 324471 h 409575"/>
                  <a:gd name="connsiteX9" fmla="*/ 992 w 514350"/>
                  <a:gd name="connsiteY9" fmla="*/ 29196 h 409575"/>
                  <a:gd name="connsiteX10" fmla="*/ 29567 w 514350"/>
                  <a:gd name="connsiteY10" fmla="*/ 621 h 409575"/>
                  <a:gd name="connsiteX11" fmla="*/ 486767 w 514350"/>
                  <a:gd name="connsiteY11" fmla="*/ 621 h 409575"/>
                  <a:gd name="connsiteX12" fmla="*/ 124817 w 514350"/>
                  <a:gd name="connsiteY12" fmla="*/ 143496 h 409575"/>
                  <a:gd name="connsiteX13" fmla="*/ 91480 w 514350"/>
                  <a:gd name="connsiteY13" fmla="*/ 176834 h 409575"/>
                  <a:gd name="connsiteX14" fmla="*/ 124817 w 514350"/>
                  <a:gd name="connsiteY14" fmla="*/ 210171 h 409575"/>
                  <a:gd name="connsiteX15" fmla="*/ 158155 w 514350"/>
                  <a:gd name="connsiteY15" fmla="*/ 176834 h 409575"/>
                  <a:gd name="connsiteX16" fmla="*/ 124817 w 514350"/>
                  <a:gd name="connsiteY16" fmla="*/ 143496 h 409575"/>
                  <a:gd name="connsiteX17" fmla="*/ 258167 w 514350"/>
                  <a:gd name="connsiteY17" fmla="*/ 143496 h 409575"/>
                  <a:gd name="connsiteX18" fmla="*/ 224830 w 514350"/>
                  <a:gd name="connsiteY18" fmla="*/ 176834 h 409575"/>
                  <a:gd name="connsiteX19" fmla="*/ 258167 w 514350"/>
                  <a:gd name="connsiteY19" fmla="*/ 210171 h 409575"/>
                  <a:gd name="connsiteX20" fmla="*/ 291505 w 514350"/>
                  <a:gd name="connsiteY20" fmla="*/ 176834 h 409575"/>
                  <a:gd name="connsiteX21" fmla="*/ 258167 w 514350"/>
                  <a:gd name="connsiteY21" fmla="*/ 143496 h 409575"/>
                  <a:gd name="connsiteX22" fmla="*/ 391517 w 514350"/>
                  <a:gd name="connsiteY22" fmla="*/ 143496 h 409575"/>
                  <a:gd name="connsiteX23" fmla="*/ 358180 w 514350"/>
                  <a:gd name="connsiteY23" fmla="*/ 176834 h 409575"/>
                  <a:gd name="connsiteX24" fmla="*/ 391517 w 514350"/>
                  <a:gd name="connsiteY24" fmla="*/ 210171 h 409575"/>
                  <a:gd name="connsiteX25" fmla="*/ 424855 w 514350"/>
                  <a:gd name="connsiteY25" fmla="*/ 176834 h 409575"/>
                  <a:gd name="connsiteX26" fmla="*/ 391517 w 514350"/>
                  <a:gd name="connsiteY26" fmla="*/ 14349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4350" h="409575">
                    <a:moveTo>
                      <a:pt x="486767" y="621"/>
                    </a:moveTo>
                    <a:cubicBezTo>
                      <a:pt x="502579" y="621"/>
                      <a:pt x="515342" y="13385"/>
                      <a:pt x="515342" y="29196"/>
                    </a:cubicBezTo>
                    <a:lnTo>
                      <a:pt x="515342" y="324471"/>
                    </a:lnTo>
                    <a:cubicBezTo>
                      <a:pt x="515342" y="340282"/>
                      <a:pt x="502579" y="353046"/>
                      <a:pt x="486767" y="353046"/>
                    </a:cubicBezTo>
                    <a:lnTo>
                      <a:pt x="192159" y="353046"/>
                    </a:lnTo>
                    <a:lnTo>
                      <a:pt x="115387" y="410196"/>
                    </a:lnTo>
                    <a:lnTo>
                      <a:pt x="115387" y="353046"/>
                    </a:lnTo>
                    <a:lnTo>
                      <a:pt x="29567" y="353046"/>
                    </a:lnTo>
                    <a:cubicBezTo>
                      <a:pt x="13755" y="353046"/>
                      <a:pt x="992" y="340282"/>
                      <a:pt x="992" y="324471"/>
                    </a:cubicBezTo>
                    <a:lnTo>
                      <a:pt x="992" y="29196"/>
                    </a:lnTo>
                    <a:cubicBezTo>
                      <a:pt x="992" y="13385"/>
                      <a:pt x="13755" y="621"/>
                      <a:pt x="29567" y="621"/>
                    </a:cubicBezTo>
                    <a:lnTo>
                      <a:pt x="486767" y="621"/>
                    </a:lnTo>
                    <a:close/>
                    <a:moveTo>
                      <a:pt x="124817" y="143496"/>
                    </a:moveTo>
                    <a:cubicBezTo>
                      <a:pt x="106434" y="143496"/>
                      <a:pt x="91480" y="158450"/>
                      <a:pt x="91480" y="176834"/>
                    </a:cubicBezTo>
                    <a:cubicBezTo>
                      <a:pt x="91480" y="195217"/>
                      <a:pt x="106434" y="210171"/>
                      <a:pt x="124817" y="210171"/>
                    </a:cubicBezTo>
                    <a:cubicBezTo>
                      <a:pt x="143200" y="210171"/>
                      <a:pt x="158155" y="195217"/>
                      <a:pt x="158155" y="176834"/>
                    </a:cubicBezTo>
                    <a:cubicBezTo>
                      <a:pt x="158155" y="158450"/>
                      <a:pt x="143200" y="143496"/>
                      <a:pt x="124817" y="143496"/>
                    </a:cubicBezTo>
                    <a:close/>
                    <a:moveTo>
                      <a:pt x="258167" y="143496"/>
                    </a:moveTo>
                    <a:cubicBezTo>
                      <a:pt x="239784" y="143496"/>
                      <a:pt x="224830" y="158450"/>
                      <a:pt x="224830" y="176834"/>
                    </a:cubicBezTo>
                    <a:cubicBezTo>
                      <a:pt x="224830" y="195217"/>
                      <a:pt x="239784" y="210171"/>
                      <a:pt x="258167" y="210171"/>
                    </a:cubicBezTo>
                    <a:cubicBezTo>
                      <a:pt x="276550" y="210171"/>
                      <a:pt x="291505" y="195217"/>
                      <a:pt x="291505" y="176834"/>
                    </a:cubicBezTo>
                    <a:cubicBezTo>
                      <a:pt x="291505" y="158450"/>
                      <a:pt x="276550" y="143496"/>
                      <a:pt x="258167" y="143496"/>
                    </a:cubicBezTo>
                    <a:close/>
                    <a:moveTo>
                      <a:pt x="391517" y="143496"/>
                    </a:moveTo>
                    <a:cubicBezTo>
                      <a:pt x="373134" y="143496"/>
                      <a:pt x="358180" y="158450"/>
                      <a:pt x="358180" y="176834"/>
                    </a:cubicBezTo>
                    <a:cubicBezTo>
                      <a:pt x="358180" y="195217"/>
                      <a:pt x="373134" y="210171"/>
                      <a:pt x="391517" y="210171"/>
                    </a:cubicBezTo>
                    <a:cubicBezTo>
                      <a:pt x="409900" y="210171"/>
                      <a:pt x="424855" y="195217"/>
                      <a:pt x="424855" y="176834"/>
                    </a:cubicBezTo>
                    <a:cubicBezTo>
                      <a:pt x="424855" y="158450"/>
                      <a:pt x="409900" y="143496"/>
                      <a:pt x="391517" y="143496"/>
                    </a:cubicBezTo>
                    <a:close/>
                  </a:path>
                </a:pathLst>
              </a:custGeom>
              <a:solidFill>
                <a:srgbClr val="FFFFF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rmAutofit fontScale="47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685766"/>
                <a:endParaRPr lang="zh-CN" altLang="en-US" sz="1500" b="1" dirty="0">
                  <a:solidFill>
                    <a:schemeClr val="bg1"/>
                  </a:solidFill>
                </a:endParaRPr>
              </a:p>
            </p:txBody>
          </p:sp>
          <p:sp>
            <p:nvSpPr>
              <p:cNvPr id="58" name="Bullet3">
                <a:extLst>
                  <a:ext uri="{FF2B5EF4-FFF2-40B4-BE49-F238E27FC236}">
                    <a16:creationId xmlns:a16="http://schemas.microsoft.com/office/drawing/2014/main" id="{A25B47A6-15A4-C055-F901-C610EEB4B241}"/>
                  </a:ext>
                </a:extLst>
              </p:cNvPr>
              <p:cNvSpPr txBox="1"/>
              <p:nvPr/>
            </p:nvSpPr>
            <p:spPr>
              <a:xfrm>
                <a:off x="9034054" y="2180861"/>
                <a:ext cx="2496000" cy="462308"/>
              </a:xfrm>
              <a:prstGeom prst="rect">
                <a:avLst/>
              </a:prstGeom>
              <a:noFill/>
            </p:spPr>
            <p:txBody>
              <a:bodyPr wrap="square" rtlCol="0" anchor="b" anchorCtr="0">
                <a:normAutofit/>
              </a:bodyPr>
              <a:lstStyle/>
              <a:p>
                <a:r>
                  <a:rPr kumimoji="0"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方正公文小标宋" panose="02000500000000000000" charset="-122"/>
                    <a:sym typeface="+mn-ea"/>
                  </a:rPr>
                  <a:t>3.</a:t>
                </a:r>
                <a:r>
                  <a:rPr kumimoji="0"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方正公文小标宋" panose="02000500000000000000" charset="-122"/>
                    <a:sym typeface="+mn-ea"/>
                  </a:rPr>
                  <a:t>供热企业项目</a:t>
                </a:r>
                <a:endParaRPr lang="en-US" altLang="zh-CN" sz="1200" b="1" dirty="0">
                  <a:latin typeface="微软雅黑" panose="020B0503020204020204" pitchFamily="34" charset="-122"/>
                  <a:ea typeface="微软雅黑" panose="020B0503020204020204" pitchFamily="34" charset="-122"/>
                </a:endParaRPr>
              </a:p>
            </p:txBody>
          </p:sp>
          <p:sp>
            <p:nvSpPr>
              <p:cNvPr id="60" name="Text3">
                <a:extLst>
                  <a:ext uri="{FF2B5EF4-FFF2-40B4-BE49-F238E27FC236}">
                    <a16:creationId xmlns:a16="http://schemas.microsoft.com/office/drawing/2014/main" id="{326753E6-E43F-CC32-034E-8D72F14261CA}"/>
                  </a:ext>
                </a:extLst>
              </p:cNvPr>
              <p:cNvSpPr txBox="1"/>
              <p:nvPr/>
            </p:nvSpPr>
            <p:spPr>
              <a:xfrm>
                <a:off x="9034054" y="2648869"/>
                <a:ext cx="2866717" cy="1690805"/>
              </a:xfrm>
              <a:prstGeom prst="rect">
                <a:avLst/>
              </a:prstGeom>
              <a:noFill/>
            </p:spPr>
            <p:txBody>
              <a:bodyPr wrap="square" rtlCol="0" anchor="t" anchorCtr="0">
                <a:norm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方正公文小标宋" panose="02000500000000000000" charset="-122"/>
                    <a:sym typeface="+mn-ea"/>
                  </a:rPr>
                  <a:t>北京中能鑫凯集团供热企业之间可因地、因事制宜，根据不同供热企业的不同需求，与</a:t>
                </a:r>
                <a:r>
                  <a:rPr kumimoji="0" lang="zh-CN" altLang="en-US" sz="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方正公文小标宋" panose="02000500000000000000" charset="-122"/>
                    <a:sym typeface="+mn-ea"/>
                  </a:rPr>
                  <a:t>政府</a:t>
                </a: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方正公文小标宋" panose="02000500000000000000" charset="-122"/>
                    <a:sym typeface="+mn-ea"/>
                  </a:rPr>
                  <a:t>、供热</a:t>
                </a:r>
                <a:r>
                  <a:rPr kumimoji="0" lang="zh-CN" altLang="en-US" sz="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方正公文小标宋" panose="02000500000000000000" charset="-122"/>
                    <a:sym typeface="+mn-ea"/>
                  </a:rPr>
                  <a:t>企业</a:t>
                </a: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方正公文小标宋" panose="02000500000000000000" charset="-122"/>
                    <a:sym typeface="+mn-ea"/>
                  </a:rPr>
                  <a:t>签订不同合作内容的</a:t>
                </a:r>
                <a:r>
                  <a:rPr kumimoji="0" lang="zh-CN" altLang="en-US" sz="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方正公文小标宋" panose="02000500000000000000" charset="-122"/>
                    <a:sym typeface="+mn-ea"/>
                  </a:rPr>
                  <a:t>三方协议</a:t>
                </a: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方正公文小标宋" panose="02000500000000000000" charset="-122"/>
                    <a:sym typeface="+mn-ea"/>
                  </a:rPr>
                  <a:t>，实现共赢。</a:t>
                </a:r>
                <a:endPar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endParaRPr>
              </a:p>
            </p:txBody>
          </p:sp>
        </p:grpSp>
        <p:grpSp>
          <p:nvGrpSpPr>
            <p:cNvPr id="16" name="组合 15">
              <a:extLst>
                <a:ext uri="{FF2B5EF4-FFF2-40B4-BE49-F238E27FC236}">
                  <a16:creationId xmlns:a16="http://schemas.microsoft.com/office/drawing/2014/main" id="{1C5C9DC9-6761-D7EB-C9D1-7D76BDA7CFFA}"/>
                </a:ext>
              </a:extLst>
            </p:cNvPr>
            <p:cNvGrpSpPr/>
            <p:nvPr/>
          </p:nvGrpSpPr>
          <p:grpSpPr>
            <a:xfrm>
              <a:off x="2794964" y="4412006"/>
              <a:ext cx="3610968" cy="2158809"/>
              <a:chOff x="2794964" y="4412006"/>
              <a:chExt cx="3610968" cy="2158809"/>
            </a:xfrm>
          </p:grpSpPr>
          <p:sp>
            <p:nvSpPr>
              <p:cNvPr id="45" name="IconBackground4">
                <a:extLst>
                  <a:ext uri="{FF2B5EF4-FFF2-40B4-BE49-F238E27FC236}">
                    <a16:creationId xmlns:a16="http://schemas.microsoft.com/office/drawing/2014/main" id="{45B981DC-3607-78BC-5826-B7E8794834BD}"/>
                  </a:ext>
                </a:extLst>
              </p:cNvPr>
              <p:cNvSpPr/>
              <p:nvPr/>
            </p:nvSpPr>
            <p:spPr>
              <a:xfrm>
                <a:off x="2794964" y="4517419"/>
                <a:ext cx="638903" cy="638899"/>
              </a:xfrm>
              <a:prstGeom prst="ellipse">
                <a:avLst/>
              </a:prstGeom>
              <a:solidFill>
                <a:schemeClr val="tx2">
                  <a:alpha val="80000"/>
                </a:scheme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685324"/>
                <a:endParaRPr lang="zh-CN" altLang="en-US" sz="1500" b="1" dirty="0">
                  <a:solidFill>
                    <a:schemeClr val="bg1"/>
                  </a:solidFill>
                </a:endParaRPr>
              </a:p>
            </p:txBody>
          </p:sp>
          <p:sp>
            <p:nvSpPr>
              <p:cNvPr id="46" name="Icon4">
                <a:extLst>
                  <a:ext uri="{FF2B5EF4-FFF2-40B4-BE49-F238E27FC236}">
                    <a16:creationId xmlns:a16="http://schemas.microsoft.com/office/drawing/2014/main" id="{C6178EA9-0690-AB8E-37F6-26827FEC740C}"/>
                  </a:ext>
                </a:extLst>
              </p:cNvPr>
              <p:cNvSpPr/>
              <p:nvPr/>
            </p:nvSpPr>
            <p:spPr>
              <a:xfrm>
                <a:off x="2975793" y="4705666"/>
                <a:ext cx="277243" cy="272292"/>
              </a:xfrm>
              <a:custGeom>
                <a:avLst/>
                <a:gdLst>
                  <a:gd name="connsiteX0" fmla="*/ 343764 w 533400"/>
                  <a:gd name="connsiteY0" fmla="*/ 276846 h 523875"/>
                  <a:gd name="connsiteX1" fmla="*/ 372339 w 533400"/>
                  <a:gd name="connsiteY1" fmla="*/ 305421 h 523875"/>
                  <a:gd name="connsiteX2" fmla="*/ 372339 w 533400"/>
                  <a:gd name="connsiteY2" fmla="*/ 495921 h 523875"/>
                  <a:gd name="connsiteX3" fmla="*/ 343764 w 533400"/>
                  <a:gd name="connsiteY3" fmla="*/ 524496 h 523875"/>
                  <a:gd name="connsiteX4" fmla="*/ 191364 w 533400"/>
                  <a:gd name="connsiteY4" fmla="*/ 524496 h 523875"/>
                  <a:gd name="connsiteX5" fmla="*/ 162789 w 533400"/>
                  <a:gd name="connsiteY5" fmla="*/ 495921 h 523875"/>
                  <a:gd name="connsiteX6" fmla="*/ 162789 w 533400"/>
                  <a:gd name="connsiteY6" fmla="*/ 305421 h 523875"/>
                  <a:gd name="connsiteX7" fmla="*/ 191364 w 533400"/>
                  <a:gd name="connsiteY7" fmla="*/ 276846 h 523875"/>
                  <a:gd name="connsiteX8" fmla="*/ 343764 w 533400"/>
                  <a:gd name="connsiteY8" fmla="*/ 276846 h 523875"/>
                  <a:gd name="connsiteX9" fmla="*/ 143739 w 533400"/>
                  <a:gd name="connsiteY9" fmla="*/ 114921 h 523875"/>
                  <a:gd name="connsiteX10" fmla="*/ 179934 w 533400"/>
                  <a:gd name="connsiteY10" fmla="*/ 153021 h 523875"/>
                  <a:gd name="connsiteX11" fmla="*/ 181839 w 533400"/>
                  <a:gd name="connsiteY11" fmla="*/ 153021 h 523875"/>
                  <a:gd name="connsiteX12" fmla="*/ 353289 w 533400"/>
                  <a:gd name="connsiteY12" fmla="*/ 153021 h 523875"/>
                  <a:gd name="connsiteX13" fmla="*/ 391389 w 533400"/>
                  <a:gd name="connsiteY13" fmla="*/ 116826 h 523875"/>
                  <a:gd name="connsiteX14" fmla="*/ 391389 w 533400"/>
                  <a:gd name="connsiteY14" fmla="*/ 114921 h 523875"/>
                  <a:gd name="connsiteX15" fmla="*/ 505689 w 533400"/>
                  <a:gd name="connsiteY15" fmla="*/ 114921 h 523875"/>
                  <a:gd name="connsiteX16" fmla="*/ 534264 w 533400"/>
                  <a:gd name="connsiteY16" fmla="*/ 143496 h 523875"/>
                  <a:gd name="connsiteX17" fmla="*/ 534264 w 533400"/>
                  <a:gd name="connsiteY17" fmla="*/ 381621 h 523875"/>
                  <a:gd name="connsiteX18" fmla="*/ 505689 w 533400"/>
                  <a:gd name="connsiteY18" fmla="*/ 410196 h 523875"/>
                  <a:gd name="connsiteX19" fmla="*/ 391389 w 533400"/>
                  <a:gd name="connsiteY19" fmla="*/ 410196 h 523875"/>
                  <a:gd name="connsiteX20" fmla="*/ 391389 w 533400"/>
                  <a:gd name="connsiteY20" fmla="*/ 295896 h 523875"/>
                  <a:gd name="connsiteX21" fmla="*/ 355194 w 533400"/>
                  <a:gd name="connsiteY21" fmla="*/ 257796 h 523875"/>
                  <a:gd name="connsiteX22" fmla="*/ 353289 w 533400"/>
                  <a:gd name="connsiteY22" fmla="*/ 257796 h 523875"/>
                  <a:gd name="connsiteX23" fmla="*/ 181839 w 533400"/>
                  <a:gd name="connsiteY23" fmla="*/ 257796 h 523875"/>
                  <a:gd name="connsiteX24" fmla="*/ 143739 w 533400"/>
                  <a:gd name="connsiteY24" fmla="*/ 293991 h 523875"/>
                  <a:gd name="connsiteX25" fmla="*/ 143739 w 533400"/>
                  <a:gd name="connsiteY25" fmla="*/ 295896 h 523875"/>
                  <a:gd name="connsiteX26" fmla="*/ 143739 w 533400"/>
                  <a:gd name="connsiteY26" fmla="*/ 410196 h 523875"/>
                  <a:gd name="connsiteX27" fmla="*/ 29439 w 533400"/>
                  <a:gd name="connsiteY27" fmla="*/ 410196 h 523875"/>
                  <a:gd name="connsiteX28" fmla="*/ 864 w 533400"/>
                  <a:gd name="connsiteY28" fmla="*/ 381621 h 523875"/>
                  <a:gd name="connsiteX29" fmla="*/ 864 w 533400"/>
                  <a:gd name="connsiteY29" fmla="*/ 201408 h 523875"/>
                  <a:gd name="connsiteX30" fmla="*/ 11151 w 533400"/>
                  <a:gd name="connsiteY30" fmla="*/ 175405 h 523875"/>
                  <a:gd name="connsiteX31" fmla="*/ 56300 w 533400"/>
                  <a:gd name="connsiteY31" fmla="*/ 127018 h 523875"/>
                  <a:gd name="connsiteX32" fmla="*/ 84112 w 533400"/>
                  <a:gd name="connsiteY32" fmla="*/ 114921 h 523875"/>
                  <a:gd name="connsiteX33" fmla="*/ 143739 w 533400"/>
                  <a:gd name="connsiteY33" fmla="*/ 114921 h 523875"/>
                  <a:gd name="connsiteX34" fmla="*/ 462827 w 533400"/>
                  <a:gd name="connsiteY34" fmla="*/ 172071 h 523875"/>
                  <a:gd name="connsiteX35" fmla="*/ 448539 w 533400"/>
                  <a:gd name="connsiteY35" fmla="*/ 186359 h 523875"/>
                  <a:gd name="connsiteX36" fmla="*/ 462827 w 533400"/>
                  <a:gd name="connsiteY36" fmla="*/ 200646 h 523875"/>
                  <a:gd name="connsiteX37" fmla="*/ 477114 w 533400"/>
                  <a:gd name="connsiteY37" fmla="*/ 186359 h 523875"/>
                  <a:gd name="connsiteX38" fmla="*/ 462827 w 533400"/>
                  <a:gd name="connsiteY38" fmla="*/ 172071 h 523875"/>
                  <a:gd name="connsiteX39" fmla="*/ 343764 w 533400"/>
                  <a:gd name="connsiteY39" fmla="*/ 621 h 523875"/>
                  <a:gd name="connsiteX40" fmla="*/ 372339 w 533400"/>
                  <a:gd name="connsiteY40" fmla="*/ 29196 h 523875"/>
                  <a:gd name="connsiteX41" fmla="*/ 372339 w 533400"/>
                  <a:gd name="connsiteY41" fmla="*/ 105396 h 523875"/>
                  <a:gd name="connsiteX42" fmla="*/ 343764 w 533400"/>
                  <a:gd name="connsiteY42" fmla="*/ 133971 h 523875"/>
                  <a:gd name="connsiteX43" fmla="*/ 191364 w 533400"/>
                  <a:gd name="connsiteY43" fmla="*/ 133971 h 523875"/>
                  <a:gd name="connsiteX44" fmla="*/ 162789 w 533400"/>
                  <a:gd name="connsiteY44" fmla="*/ 105396 h 523875"/>
                  <a:gd name="connsiteX45" fmla="*/ 162789 w 533400"/>
                  <a:gd name="connsiteY45" fmla="*/ 29196 h 523875"/>
                  <a:gd name="connsiteX46" fmla="*/ 191364 w 533400"/>
                  <a:gd name="connsiteY46" fmla="*/ 621 h 523875"/>
                  <a:gd name="connsiteX47" fmla="*/ 343764 w 533400"/>
                  <a:gd name="connsiteY47" fmla="*/ 62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33400" h="523875">
                    <a:moveTo>
                      <a:pt x="343764" y="276846"/>
                    </a:moveTo>
                    <a:cubicBezTo>
                      <a:pt x="359576" y="276846"/>
                      <a:pt x="372339" y="289610"/>
                      <a:pt x="372339" y="305421"/>
                    </a:cubicBezTo>
                    <a:lnTo>
                      <a:pt x="372339" y="495921"/>
                    </a:lnTo>
                    <a:cubicBezTo>
                      <a:pt x="372339" y="511732"/>
                      <a:pt x="359576" y="524496"/>
                      <a:pt x="343764" y="524496"/>
                    </a:cubicBezTo>
                    <a:lnTo>
                      <a:pt x="191364" y="524496"/>
                    </a:lnTo>
                    <a:cubicBezTo>
                      <a:pt x="175552" y="524496"/>
                      <a:pt x="162789" y="511732"/>
                      <a:pt x="162789" y="495921"/>
                    </a:cubicBezTo>
                    <a:lnTo>
                      <a:pt x="162789" y="305421"/>
                    </a:lnTo>
                    <a:cubicBezTo>
                      <a:pt x="162789" y="289610"/>
                      <a:pt x="175552" y="276846"/>
                      <a:pt x="191364" y="276846"/>
                    </a:cubicBezTo>
                    <a:lnTo>
                      <a:pt x="343764" y="276846"/>
                    </a:lnTo>
                    <a:close/>
                    <a:moveTo>
                      <a:pt x="143739" y="114921"/>
                    </a:moveTo>
                    <a:cubicBezTo>
                      <a:pt x="143739" y="135305"/>
                      <a:pt x="159741" y="151973"/>
                      <a:pt x="179934" y="153021"/>
                    </a:cubicBezTo>
                    <a:lnTo>
                      <a:pt x="181839" y="153021"/>
                    </a:lnTo>
                    <a:lnTo>
                      <a:pt x="353289" y="153021"/>
                    </a:lnTo>
                    <a:cubicBezTo>
                      <a:pt x="373673" y="153021"/>
                      <a:pt x="390341" y="137019"/>
                      <a:pt x="391389" y="116826"/>
                    </a:cubicBezTo>
                    <a:lnTo>
                      <a:pt x="391389" y="114921"/>
                    </a:lnTo>
                    <a:lnTo>
                      <a:pt x="505689" y="114921"/>
                    </a:lnTo>
                    <a:cubicBezTo>
                      <a:pt x="521501" y="114921"/>
                      <a:pt x="534264" y="127685"/>
                      <a:pt x="534264" y="143496"/>
                    </a:cubicBezTo>
                    <a:lnTo>
                      <a:pt x="534264" y="381621"/>
                    </a:lnTo>
                    <a:cubicBezTo>
                      <a:pt x="534264" y="397432"/>
                      <a:pt x="521501" y="410196"/>
                      <a:pt x="505689" y="410196"/>
                    </a:cubicBezTo>
                    <a:lnTo>
                      <a:pt x="391389" y="410196"/>
                    </a:lnTo>
                    <a:lnTo>
                      <a:pt x="391389" y="295896"/>
                    </a:lnTo>
                    <a:cubicBezTo>
                      <a:pt x="391389" y="275512"/>
                      <a:pt x="375387" y="258844"/>
                      <a:pt x="355194" y="257796"/>
                    </a:cubicBezTo>
                    <a:lnTo>
                      <a:pt x="353289" y="257796"/>
                    </a:lnTo>
                    <a:lnTo>
                      <a:pt x="181839" y="257796"/>
                    </a:lnTo>
                    <a:cubicBezTo>
                      <a:pt x="161455" y="257796"/>
                      <a:pt x="144787" y="273798"/>
                      <a:pt x="143739" y="293991"/>
                    </a:cubicBezTo>
                    <a:lnTo>
                      <a:pt x="143739" y="295896"/>
                    </a:lnTo>
                    <a:lnTo>
                      <a:pt x="143739" y="410196"/>
                    </a:lnTo>
                    <a:lnTo>
                      <a:pt x="29439" y="410196"/>
                    </a:lnTo>
                    <a:cubicBezTo>
                      <a:pt x="13627" y="410196"/>
                      <a:pt x="864" y="397432"/>
                      <a:pt x="864" y="381621"/>
                    </a:cubicBezTo>
                    <a:lnTo>
                      <a:pt x="864" y="201408"/>
                    </a:lnTo>
                    <a:cubicBezTo>
                      <a:pt x="864" y="191788"/>
                      <a:pt x="4484" y="182454"/>
                      <a:pt x="11151" y="175405"/>
                    </a:cubicBezTo>
                    <a:lnTo>
                      <a:pt x="56300" y="127018"/>
                    </a:lnTo>
                    <a:cubicBezTo>
                      <a:pt x="63538" y="119303"/>
                      <a:pt x="73635" y="114921"/>
                      <a:pt x="84112" y="114921"/>
                    </a:cubicBezTo>
                    <a:lnTo>
                      <a:pt x="143739" y="114921"/>
                    </a:lnTo>
                    <a:close/>
                    <a:moveTo>
                      <a:pt x="462827" y="172071"/>
                    </a:moveTo>
                    <a:cubicBezTo>
                      <a:pt x="454921" y="172071"/>
                      <a:pt x="448539" y="178453"/>
                      <a:pt x="448539" y="186359"/>
                    </a:cubicBezTo>
                    <a:cubicBezTo>
                      <a:pt x="448539" y="194264"/>
                      <a:pt x="454921" y="200646"/>
                      <a:pt x="462827" y="200646"/>
                    </a:cubicBezTo>
                    <a:cubicBezTo>
                      <a:pt x="470732" y="200646"/>
                      <a:pt x="477114" y="194264"/>
                      <a:pt x="477114" y="186359"/>
                    </a:cubicBezTo>
                    <a:cubicBezTo>
                      <a:pt x="477114" y="178453"/>
                      <a:pt x="470732" y="172071"/>
                      <a:pt x="462827" y="172071"/>
                    </a:cubicBezTo>
                    <a:close/>
                    <a:moveTo>
                      <a:pt x="343764" y="621"/>
                    </a:moveTo>
                    <a:cubicBezTo>
                      <a:pt x="359576" y="621"/>
                      <a:pt x="372339" y="13385"/>
                      <a:pt x="372339" y="29196"/>
                    </a:cubicBezTo>
                    <a:lnTo>
                      <a:pt x="372339" y="105396"/>
                    </a:lnTo>
                    <a:cubicBezTo>
                      <a:pt x="372339" y="121207"/>
                      <a:pt x="359576" y="133971"/>
                      <a:pt x="343764" y="133971"/>
                    </a:cubicBezTo>
                    <a:lnTo>
                      <a:pt x="191364" y="133971"/>
                    </a:lnTo>
                    <a:cubicBezTo>
                      <a:pt x="175552" y="133971"/>
                      <a:pt x="162789" y="121207"/>
                      <a:pt x="162789" y="105396"/>
                    </a:cubicBezTo>
                    <a:lnTo>
                      <a:pt x="162789" y="29196"/>
                    </a:lnTo>
                    <a:cubicBezTo>
                      <a:pt x="162789" y="13385"/>
                      <a:pt x="175552" y="621"/>
                      <a:pt x="191364" y="621"/>
                    </a:cubicBezTo>
                    <a:lnTo>
                      <a:pt x="343764" y="621"/>
                    </a:lnTo>
                    <a:close/>
                  </a:path>
                </a:pathLst>
              </a:custGeom>
              <a:solidFill>
                <a:srgbClr val="FFFFF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rmAutofit fontScale="6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685766"/>
                <a:endParaRPr lang="zh-CN" altLang="en-US" sz="1500" b="1" dirty="0">
                  <a:solidFill>
                    <a:schemeClr val="bg1"/>
                  </a:solidFill>
                </a:endParaRPr>
              </a:p>
            </p:txBody>
          </p:sp>
          <p:sp>
            <p:nvSpPr>
              <p:cNvPr id="47" name="Bullet4">
                <a:extLst>
                  <a:ext uri="{FF2B5EF4-FFF2-40B4-BE49-F238E27FC236}">
                    <a16:creationId xmlns:a16="http://schemas.microsoft.com/office/drawing/2014/main" id="{07C66CDD-DC2B-1962-F0CD-C330EA332F23}"/>
                  </a:ext>
                </a:extLst>
              </p:cNvPr>
              <p:cNvSpPr txBox="1"/>
              <p:nvPr/>
            </p:nvSpPr>
            <p:spPr>
              <a:xfrm>
                <a:off x="3539217" y="4412006"/>
                <a:ext cx="2496000" cy="462308"/>
              </a:xfrm>
              <a:prstGeom prst="rect">
                <a:avLst/>
              </a:prstGeom>
              <a:noFill/>
            </p:spPr>
            <p:txBody>
              <a:bodyPr wrap="square" rtlCol="0" anchor="b" anchorCtr="0">
                <a:normAutofit/>
              </a:bodyPr>
              <a:lstStyle/>
              <a:p>
                <a:r>
                  <a:rPr kumimoji="0" lang="en-US" altLang="zh-CN" sz="1200" b="1" dirty="0">
                    <a:latin typeface="微软雅黑" panose="020B0503020204020204" pitchFamily="34" charset="-122"/>
                    <a:ea typeface="微软雅黑" panose="020B0503020204020204" pitchFamily="34" charset="-122"/>
                    <a:cs typeface="微软雅黑" panose="020B0503020204020204" charset="-122"/>
                    <a:sym typeface="+mn-ea"/>
                  </a:rPr>
                  <a:t>4.</a:t>
                </a:r>
                <a:r>
                  <a:rPr kumimoji="0"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charset="-122"/>
                    <a:sym typeface="+mn-ea"/>
                  </a:rPr>
                  <a:t>点供项目</a:t>
                </a:r>
                <a:endParaRPr lang="en-US" altLang="zh-CN" sz="1200" b="1" dirty="0">
                  <a:latin typeface="微软雅黑" panose="020B0503020204020204" pitchFamily="34" charset="-122"/>
                  <a:ea typeface="微软雅黑" panose="020B0503020204020204" pitchFamily="34" charset="-122"/>
                </a:endParaRPr>
              </a:p>
            </p:txBody>
          </p:sp>
          <p:sp>
            <p:nvSpPr>
              <p:cNvPr id="48" name="Text4">
                <a:extLst>
                  <a:ext uri="{FF2B5EF4-FFF2-40B4-BE49-F238E27FC236}">
                    <a16:creationId xmlns:a16="http://schemas.microsoft.com/office/drawing/2014/main" id="{137CE720-5356-E1C7-E8D4-00828CBE5123}"/>
                  </a:ext>
                </a:extLst>
              </p:cNvPr>
              <p:cNvSpPr txBox="1"/>
              <p:nvPr/>
            </p:nvSpPr>
            <p:spPr>
              <a:xfrm>
                <a:off x="3539217" y="4880014"/>
                <a:ext cx="2866715" cy="1690801"/>
              </a:xfrm>
              <a:prstGeom prst="rect">
                <a:avLst/>
              </a:prstGeom>
              <a:noFill/>
            </p:spPr>
            <p:txBody>
              <a:bodyPr wrap="square" rtlCol="0" anchor="t" anchorCtr="0">
                <a:norm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针对居民小区、学校、医院、商场、酒店等</a:t>
                </a:r>
                <a:r>
                  <a:rPr kumimoji="0" lang="zh-CN" altLang="en-US" sz="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较为单一的能源项目</a:t>
                </a: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，北京中能鑫凯集团将直接与项目的主体方沟通，通过 </a:t>
                </a:r>
                <a:r>
                  <a:rPr kumimoji="0" lang="en-US" altLang="zh-CN" sz="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BOT </a:t>
                </a:r>
                <a:r>
                  <a:rPr kumimoji="0" lang="zh-CN" altLang="en-US" sz="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模式</a:t>
                </a: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投资、建设、运营；或通过</a:t>
                </a:r>
                <a:r>
                  <a:rPr kumimoji="0" lang="zh-CN" altLang="en-US" sz="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其他方式</a:t>
                </a: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如提供投资建设、运营管理服务的模式进行合作。</a:t>
                </a:r>
              </a:p>
            </p:txBody>
          </p:sp>
        </p:grpSp>
        <p:grpSp>
          <p:nvGrpSpPr>
            <p:cNvPr id="17" name="组合 16">
              <a:extLst>
                <a:ext uri="{FF2B5EF4-FFF2-40B4-BE49-F238E27FC236}">
                  <a16:creationId xmlns:a16="http://schemas.microsoft.com/office/drawing/2014/main" id="{1DBC2D49-33EC-9463-516A-5C4254EF90A3}"/>
                </a:ext>
              </a:extLst>
            </p:cNvPr>
            <p:cNvGrpSpPr/>
            <p:nvPr/>
          </p:nvGrpSpPr>
          <p:grpSpPr>
            <a:xfrm>
              <a:off x="6515753" y="4412006"/>
              <a:ext cx="3610970" cy="2158809"/>
              <a:chOff x="6515753" y="4412006"/>
              <a:chExt cx="3610970" cy="2158809"/>
            </a:xfrm>
          </p:grpSpPr>
          <p:sp>
            <p:nvSpPr>
              <p:cNvPr id="41" name="IconBackground5">
                <a:extLst>
                  <a:ext uri="{FF2B5EF4-FFF2-40B4-BE49-F238E27FC236}">
                    <a16:creationId xmlns:a16="http://schemas.microsoft.com/office/drawing/2014/main" id="{AB67FC48-B323-4FC4-B9AA-E4A1FFA7A115}"/>
                  </a:ext>
                </a:extLst>
              </p:cNvPr>
              <p:cNvSpPr/>
              <p:nvPr/>
            </p:nvSpPr>
            <p:spPr>
              <a:xfrm>
                <a:off x="6515753" y="4517418"/>
                <a:ext cx="638901" cy="638899"/>
              </a:xfrm>
              <a:prstGeom prst="ellipse">
                <a:avLst/>
              </a:prstGeom>
              <a:solidFill>
                <a:schemeClr val="accent1"/>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685324"/>
                <a:endParaRPr lang="zh-CN" altLang="en-US" sz="1500" b="1" dirty="0">
                  <a:solidFill>
                    <a:schemeClr val="bg1"/>
                  </a:solidFill>
                </a:endParaRPr>
              </a:p>
            </p:txBody>
          </p:sp>
          <p:sp>
            <p:nvSpPr>
              <p:cNvPr id="42" name="Icon5">
                <a:extLst>
                  <a:ext uri="{FF2B5EF4-FFF2-40B4-BE49-F238E27FC236}">
                    <a16:creationId xmlns:a16="http://schemas.microsoft.com/office/drawing/2014/main" id="{AEDDBD1A-B3E0-8848-573C-4502B5795CE3}"/>
                  </a:ext>
                </a:extLst>
              </p:cNvPr>
              <p:cNvSpPr/>
              <p:nvPr/>
            </p:nvSpPr>
            <p:spPr>
              <a:xfrm>
                <a:off x="6696582" y="4705677"/>
                <a:ext cx="277243" cy="252489"/>
              </a:xfrm>
              <a:custGeom>
                <a:avLst/>
                <a:gdLst>
                  <a:gd name="connsiteX0" fmla="*/ 125329 w 533400"/>
                  <a:gd name="connsiteY0" fmla="*/ 229221 h 485775"/>
                  <a:gd name="connsiteX1" fmla="*/ 125329 w 533400"/>
                  <a:gd name="connsiteY1" fmla="*/ 276846 h 485775"/>
                  <a:gd name="connsiteX2" fmla="*/ 144379 w 533400"/>
                  <a:gd name="connsiteY2" fmla="*/ 276846 h 485775"/>
                  <a:gd name="connsiteX3" fmla="*/ 144379 w 533400"/>
                  <a:gd name="connsiteY3" fmla="*/ 229221 h 485775"/>
                  <a:gd name="connsiteX4" fmla="*/ 392029 w 533400"/>
                  <a:gd name="connsiteY4" fmla="*/ 229221 h 485775"/>
                  <a:gd name="connsiteX5" fmla="*/ 392029 w 533400"/>
                  <a:gd name="connsiteY5" fmla="*/ 276846 h 485775"/>
                  <a:gd name="connsiteX6" fmla="*/ 411079 w 533400"/>
                  <a:gd name="connsiteY6" fmla="*/ 276846 h 485775"/>
                  <a:gd name="connsiteX7" fmla="*/ 411079 w 533400"/>
                  <a:gd name="connsiteY7" fmla="*/ 229221 h 485775"/>
                  <a:gd name="connsiteX8" fmla="*/ 534904 w 533400"/>
                  <a:gd name="connsiteY8" fmla="*/ 229221 h 485775"/>
                  <a:gd name="connsiteX9" fmla="*/ 534904 w 533400"/>
                  <a:gd name="connsiteY9" fmla="*/ 457821 h 485775"/>
                  <a:gd name="connsiteX10" fmla="*/ 506329 w 533400"/>
                  <a:gd name="connsiteY10" fmla="*/ 486396 h 485775"/>
                  <a:gd name="connsiteX11" fmla="*/ 30079 w 533400"/>
                  <a:gd name="connsiteY11" fmla="*/ 486396 h 485775"/>
                  <a:gd name="connsiteX12" fmla="*/ 1504 w 533400"/>
                  <a:gd name="connsiteY12" fmla="*/ 457821 h 485775"/>
                  <a:gd name="connsiteX13" fmla="*/ 1504 w 533400"/>
                  <a:gd name="connsiteY13" fmla="*/ 229221 h 485775"/>
                  <a:gd name="connsiteX14" fmla="*/ 125329 w 533400"/>
                  <a:gd name="connsiteY14" fmla="*/ 229221 h 485775"/>
                  <a:gd name="connsiteX15" fmla="*/ 372979 w 533400"/>
                  <a:gd name="connsiteY15" fmla="*/ 621 h 485775"/>
                  <a:gd name="connsiteX16" fmla="*/ 411079 w 533400"/>
                  <a:gd name="connsiteY16" fmla="*/ 36816 h 485775"/>
                  <a:gd name="connsiteX17" fmla="*/ 411079 w 533400"/>
                  <a:gd name="connsiteY17" fmla="*/ 38721 h 485775"/>
                  <a:gd name="connsiteX18" fmla="*/ 411079 w 533400"/>
                  <a:gd name="connsiteY18" fmla="*/ 114921 h 485775"/>
                  <a:gd name="connsiteX19" fmla="*/ 506329 w 533400"/>
                  <a:gd name="connsiteY19" fmla="*/ 114921 h 485775"/>
                  <a:gd name="connsiteX20" fmla="*/ 534904 w 533400"/>
                  <a:gd name="connsiteY20" fmla="*/ 143496 h 485775"/>
                  <a:gd name="connsiteX21" fmla="*/ 534904 w 533400"/>
                  <a:gd name="connsiteY21" fmla="*/ 210171 h 485775"/>
                  <a:gd name="connsiteX22" fmla="*/ 1504 w 533400"/>
                  <a:gd name="connsiteY22" fmla="*/ 210171 h 485775"/>
                  <a:gd name="connsiteX23" fmla="*/ 1504 w 533400"/>
                  <a:gd name="connsiteY23" fmla="*/ 143496 h 485775"/>
                  <a:gd name="connsiteX24" fmla="*/ 30079 w 533400"/>
                  <a:gd name="connsiteY24" fmla="*/ 114921 h 485775"/>
                  <a:gd name="connsiteX25" fmla="*/ 125329 w 533400"/>
                  <a:gd name="connsiteY25" fmla="*/ 114921 h 485775"/>
                  <a:gd name="connsiteX26" fmla="*/ 125329 w 533400"/>
                  <a:gd name="connsiteY26" fmla="*/ 38721 h 485775"/>
                  <a:gd name="connsiteX27" fmla="*/ 161524 w 533400"/>
                  <a:gd name="connsiteY27" fmla="*/ 621 h 485775"/>
                  <a:gd name="connsiteX28" fmla="*/ 163429 w 533400"/>
                  <a:gd name="connsiteY28" fmla="*/ 621 h 485775"/>
                  <a:gd name="connsiteX29" fmla="*/ 372979 w 533400"/>
                  <a:gd name="connsiteY29" fmla="*/ 621 h 485775"/>
                  <a:gd name="connsiteX30" fmla="*/ 372979 w 533400"/>
                  <a:gd name="connsiteY30" fmla="*/ 19671 h 485775"/>
                  <a:gd name="connsiteX31" fmla="*/ 163429 w 533400"/>
                  <a:gd name="connsiteY31" fmla="*/ 19671 h 485775"/>
                  <a:gd name="connsiteX32" fmla="*/ 144474 w 533400"/>
                  <a:gd name="connsiteY32" fmla="*/ 37292 h 485775"/>
                  <a:gd name="connsiteX33" fmla="*/ 144379 w 533400"/>
                  <a:gd name="connsiteY33" fmla="*/ 38721 h 485775"/>
                  <a:gd name="connsiteX34" fmla="*/ 144379 w 533400"/>
                  <a:gd name="connsiteY34" fmla="*/ 114921 h 485775"/>
                  <a:gd name="connsiteX35" fmla="*/ 392029 w 533400"/>
                  <a:gd name="connsiteY35" fmla="*/ 114921 h 485775"/>
                  <a:gd name="connsiteX36" fmla="*/ 392029 w 533400"/>
                  <a:gd name="connsiteY36" fmla="*/ 38721 h 485775"/>
                  <a:gd name="connsiteX37" fmla="*/ 375836 w 533400"/>
                  <a:gd name="connsiteY37" fmla="*/ 19862 h 485775"/>
                  <a:gd name="connsiteX38" fmla="*/ 374408 w 533400"/>
                  <a:gd name="connsiteY38" fmla="*/ 19671 h 485775"/>
                  <a:gd name="connsiteX39" fmla="*/ 372979 w 533400"/>
                  <a:gd name="connsiteY39" fmla="*/ 1967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3400" h="485775">
                    <a:moveTo>
                      <a:pt x="125329" y="229221"/>
                    </a:moveTo>
                    <a:lnTo>
                      <a:pt x="125329" y="276846"/>
                    </a:lnTo>
                    <a:lnTo>
                      <a:pt x="144379" y="276846"/>
                    </a:lnTo>
                    <a:lnTo>
                      <a:pt x="144379" y="229221"/>
                    </a:lnTo>
                    <a:lnTo>
                      <a:pt x="392029" y="229221"/>
                    </a:lnTo>
                    <a:lnTo>
                      <a:pt x="392029" y="276846"/>
                    </a:lnTo>
                    <a:lnTo>
                      <a:pt x="411079" y="276846"/>
                    </a:lnTo>
                    <a:lnTo>
                      <a:pt x="411079" y="229221"/>
                    </a:lnTo>
                    <a:lnTo>
                      <a:pt x="534904" y="229221"/>
                    </a:lnTo>
                    <a:lnTo>
                      <a:pt x="534904" y="457821"/>
                    </a:lnTo>
                    <a:cubicBezTo>
                      <a:pt x="534904" y="473632"/>
                      <a:pt x="522141" y="486396"/>
                      <a:pt x="506329" y="486396"/>
                    </a:cubicBezTo>
                    <a:lnTo>
                      <a:pt x="30079" y="486396"/>
                    </a:lnTo>
                    <a:cubicBezTo>
                      <a:pt x="14267" y="486396"/>
                      <a:pt x="1504" y="473632"/>
                      <a:pt x="1504" y="457821"/>
                    </a:cubicBezTo>
                    <a:lnTo>
                      <a:pt x="1504" y="229221"/>
                    </a:lnTo>
                    <a:lnTo>
                      <a:pt x="125329" y="229221"/>
                    </a:lnTo>
                    <a:close/>
                    <a:moveTo>
                      <a:pt x="372979" y="621"/>
                    </a:moveTo>
                    <a:cubicBezTo>
                      <a:pt x="393363" y="621"/>
                      <a:pt x="410031" y="16623"/>
                      <a:pt x="411079" y="36816"/>
                    </a:cubicBezTo>
                    <a:lnTo>
                      <a:pt x="411079" y="38721"/>
                    </a:lnTo>
                    <a:lnTo>
                      <a:pt x="411079" y="114921"/>
                    </a:lnTo>
                    <a:lnTo>
                      <a:pt x="506329" y="114921"/>
                    </a:lnTo>
                    <a:cubicBezTo>
                      <a:pt x="522141" y="114921"/>
                      <a:pt x="534904" y="127685"/>
                      <a:pt x="534904" y="143496"/>
                    </a:cubicBezTo>
                    <a:lnTo>
                      <a:pt x="534904" y="210171"/>
                    </a:lnTo>
                    <a:lnTo>
                      <a:pt x="1504" y="210171"/>
                    </a:lnTo>
                    <a:lnTo>
                      <a:pt x="1504" y="143496"/>
                    </a:lnTo>
                    <a:cubicBezTo>
                      <a:pt x="1504" y="127685"/>
                      <a:pt x="14267" y="114921"/>
                      <a:pt x="30079" y="114921"/>
                    </a:cubicBezTo>
                    <a:lnTo>
                      <a:pt x="125329" y="114921"/>
                    </a:lnTo>
                    <a:lnTo>
                      <a:pt x="125329" y="38721"/>
                    </a:lnTo>
                    <a:cubicBezTo>
                      <a:pt x="125329" y="18337"/>
                      <a:pt x="141331" y="1669"/>
                      <a:pt x="161524" y="621"/>
                    </a:cubicBezTo>
                    <a:lnTo>
                      <a:pt x="163429" y="621"/>
                    </a:lnTo>
                    <a:lnTo>
                      <a:pt x="372979" y="621"/>
                    </a:lnTo>
                    <a:close/>
                    <a:moveTo>
                      <a:pt x="372979" y="19671"/>
                    </a:moveTo>
                    <a:lnTo>
                      <a:pt x="163429" y="19671"/>
                    </a:lnTo>
                    <a:cubicBezTo>
                      <a:pt x="153428" y="19671"/>
                      <a:pt x="145141" y="27482"/>
                      <a:pt x="144474" y="37292"/>
                    </a:cubicBezTo>
                    <a:lnTo>
                      <a:pt x="144379" y="38721"/>
                    </a:lnTo>
                    <a:lnTo>
                      <a:pt x="144379" y="114921"/>
                    </a:lnTo>
                    <a:lnTo>
                      <a:pt x="392029" y="114921"/>
                    </a:lnTo>
                    <a:lnTo>
                      <a:pt x="392029" y="38721"/>
                    </a:lnTo>
                    <a:cubicBezTo>
                      <a:pt x="392029" y="29196"/>
                      <a:pt x="384981" y="21290"/>
                      <a:pt x="375836" y="19862"/>
                    </a:cubicBezTo>
                    <a:lnTo>
                      <a:pt x="374408" y="19671"/>
                    </a:lnTo>
                    <a:lnTo>
                      <a:pt x="372979" y="19671"/>
                    </a:lnTo>
                    <a:close/>
                  </a:path>
                </a:pathLst>
              </a:custGeom>
              <a:solidFill>
                <a:srgbClr val="FFFFF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rmAutofit fontScale="6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685766"/>
                <a:endParaRPr lang="zh-CN" altLang="en-US" sz="1500" b="1" dirty="0">
                  <a:solidFill>
                    <a:schemeClr val="bg1"/>
                  </a:solidFill>
                </a:endParaRPr>
              </a:p>
            </p:txBody>
          </p:sp>
          <p:sp>
            <p:nvSpPr>
              <p:cNvPr id="43" name="Bullet5">
                <a:extLst>
                  <a:ext uri="{FF2B5EF4-FFF2-40B4-BE49-F238E27FC236}">
                    <a16:creationId xmlns:a16="http://schemas.microsoft.com/office/drawing/2014/main" id="{42C0BC15-A445-81F8-E1E9-51CC1F7432CA}"/>
                  </a:ext>
                </a:extLst>
              </p:cNvPr>
              <p:cNvSpPr txBox="1"/>
              <p:nvPr/>
            </p:nvSpPr>
            <p:spPr>
              <a:xfrm>
                <a:off x="7260005" y="4412006"/>
                <a:ext cx="2496000" cy="462308"/>
              </a:xfrm>
              <a:prstGeom prst="rect">
                <a:avLst/>
              </a:prstGeom>
              <a:noFill/>
            </p:spPr>
            <p:txBody>
              <a:bodyPr wrap="square" rtlCol="0" anchor="b" anchorCtr="0">
                <a:normAutofit/>
              </a:bodyPr>
              <a:lstStyle/>
              <a:p>
                <a:r>
                  <a:rPr kumimoji="0"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charset="-122"/>
                    <a:sym typeface="+mn-ea"/>
                  </a:rPr>
                  <a:t>5.</a:t>
                </a:r>
                <a:r>
                  <a:rPr kumimoji="0"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charset="-122"/>
                    <a:sym typeface="+mn-ea"/>
                  </a:rPr>
                  <a:t>企业节能项目</a:t>
                </a:r>
                <a:endParaRPr lang="en-US" altLang="zh-CN" sz="1200" b="1" dirty="0">
                  <a:latin typeface="微软雅黑" panose="020B0503020204020204" pitchFamily="34" charset="-122"/>
                  <a:ea typeface="微软雅黑" panose="020B0503020204020204" pitchFamily="34" charset="-122"/>
                </a:endParaRPr>
              </a:p>
            </p:txBody>
          </p:sp>
          <p:sp>
            <p:nvSpPr>
              <p:cNvPr id="44" name="Text5">
                <a:extLst>
                  <a:ext uri="{FF2B5EF4-FFF2-40B4-BE49-F238E27FC236}">
                    <a16:creationId xmlns:a16="http://schemas.microsoft.com/office/drawing/2014/main" id="{1A189C88-FD81-81CF-02F8-3FC7730045BF}"/>
                  </a:ext>
                </a:extLst>
              </p:cNvPr>
              <p:cNvSpPr txBox="1"/>
              <p:nvPr/>
            </p:nvSpPr>
            <p:spPr>
              <a:xfrm>
                <a:off x="7260006" y="4880014"/>
                <a:ext cx="2866717" cy="1690801"/>
              </a:xfrm>
              <a:prstGeom prst="rect">
                <a:avLst/>
              </a:prstGeom>
              <a:noFill/>
            </p:spPr>
            <p:txBody>
              <a:bodyPr wrap="square" rtlCol="0" anchor="t" anchorCtr="0">
                <a:norm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企业节能项目</a:t>
                </a: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的合作方式以“合同能源管理”为主，由北京中能鑫凯集团负责项目投资建设和运营，</a:t>
                </a:r>
                <a:r>
                  <a:rPr kumimoji="0" lang="zh-CN" altLang="en-US" sz="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双方利益共享，风险共担</a:t>
                </a:r>
                <a:r>
                  <a:rPr kumimoji="0" lang="zh-CN" altLang="en-US" sz="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，达到一定的年限后项目移交给业主方。</a:t>
                </a:r>
              </a:p>
            </p:txBody>
          </p:sp>
        </p:grpSp>
        <p:sp>
          <p:nvSpPr>
            <p:cNvPr id="18" name="Title">
              <a:extLst>
                <a:ext uri="{FF2B5EF4-FFF2-40B4-BE49-F238E27FC236}">
                  <a16:creationId xmlns:a16="http://schemas.microsoft.com/office/drawing/2014/main" id="{A1B62A13-A264-E49A-D57B-EDC516C3C8E0}"/>
                </a:ext>
              </a:extLst>
            </p:cNvPr>
            <p:cNvSpPr txBox="1"/>
            <p:nvPr/>
          </p:nvSpPr>
          <p:spPr>
            <a:xfrm>
              <a:off x="658813" y="1607006"/>
              <a:ext cx="10860087" cy="462308"/>
            </a:xfrm>
            <a:prstGeom prst="rect">
              <a:avLst/>
            </a:prstGeom>
            <a:noFill/>
          </p:spPr>
          <p:txBody>
            <a:bodyPr vert="horz" wrap="square" rtlCol="0" anchor="t" anchorCtr="1">
              <a:normAutofit/>
            </a:bodyPr>
            <a:lstStyle/>
            <a:p>
              <a:pPr algn="ctr"/>
              <a:r>
                <a:rPr kumimoji="0" lang="zh-CN" altLang="en-US" sz="1400" b="1" dirty="0">
                  <a:latin typeface="微软雅黑" panose="020B0503020204020204" pitchFamily="34" charset="-122"/>
                  <a:ea typeface="微软雅黑" panose="020B0503020204020204" pitchFamily="34" charset="-122"/>
                </a:rPr>
                <a:t>与各级政府、各大企业的五大合作模式，共建共管共获益</a:t>
              </a:r>
            </a:p>
          </p:txBody>
        </p:sp>
      </p:grpSp>
      <p:sp>
        <p:nvSpPr>
          <p:cNvPr id="69" name="文本框 68">
            <a:extLst>
              <a:ext uri="{FF2B5EF4-FFF2-40B4-BE49-F238E27FC236}">
                <a16:creationId xmlns:a16="http://schemas.microsoft.com/office/drawing/2014/main" id="{48987E11-94ED-46CD-2D26-57FCB000FCCE}"/>
              </a:ext>
            </a:extLst>
          </p:cNvPr>
          <p:cNvSpPr txBox="1"/>
          <p:nvPr>
            <p:custDataLst>
              <p:tags r:id="rId1"/>
            </p:custDataLst>
          </p:nvPr>
        </p:nvSpPr>
        <p:spPr>
          <a:xfrm>
            <a:off x="636166" y="4371750"/>
            <a:ext cx="8184306" cy="556014"/>
          </a:xfrm>
          <a:prstGeom prst="rect">
            <a:avLst/>
          </a:prstGeom>
          <a:solidFill>
            <a:schemeClr val="bg1">
              <a:lumMod val="85000"/>
            </a:schemeClr>
          </a:solidFill>
          <a:ln>
            <a:solidFill>
              <a:schemeClr val="tx1"/>
            </a:solidFill>
            <a:prstDash val="dash"/>
          </a:ln>
          <a:effectLst>
            <a:outerShdw blurRad="50800" dist="38100" algn="l" rotWithShape="0">
              <a:prstClr val="black">
                <a:alpha val="40000"/>
              </a:prstClr>
            </a:outerShdw>
          </a:effectLst>
        </p:spPr>
        <p:txBody>
          <a:bodyPr wrap="square" rtlCol="0" anchor="t">
            <a:noAutofit/>
          </a:bodyPr>
          <a:lstStyle/>
          <a:p>
            <a:pPr marL="0" marR="0" lvl="0" indent="0" algn="l" defTabSz="685800" rtl="0" eaLnBrk="1" fontAlgn="auto" latinLnBrk="0" hangingPunct="1">
              <a:lnSpc>
                <a:spcPct val="160000"/>
              </a:lnSpc>
              <a:spcBef>
                <a:spcPts val="0"/>
              </a:spcBef>
              <a:spcAft>
                <a:spcPts val="0"/>
              </a:spcAft>
              <a:buClrTx/>
              <a:buSzTx/>
              <a:buFontTx/>
              <a:buNone/>
              <a:tabLst/>
              <a:defRPr/>
            </a:pPr>
            <a:r>
              <a:rPr kumimoji="0" lang="en-US" altLang="zh-CN" sz="950" b="0" i="0" u="none" strike="noStrike" kern="1200" cap="none" spc="0" normalizeH="0" baseline="0" noProof="0" dirty="0">
                <a:ln>
                  <a:noFill/>
                </a:ln>
                <a:effectLst/>
                <a:uLnTx/>
                <a:uFillTx/>
                <a:latin typeface="微软雅黑" panose="020B0503020204020204" charset="-122"/>
                <a:ea typeface="微软雅黑" panose="020B0503020204020204" charset="-122"/>
                <a:cs typeface="Times New Roman" panose="02020603050405020304"/>
                <a:sym typeface="Times New Roman" panose="02020603050405020304"/>
              </a:rPr>
              <a:t>综上所述，清洁能源项目的发展，离不开</a:t>
            </a:r>
            <a:r>
              <a:rPr kumimoji="0" lang="en-US" altLang="zh-CN" sz="950" b="1" i="0" u="none" strike="noStrike" kern="1200" cap="none" spc="0" normalizeH="0" baseline="0" noProof="0" dirty="0">
                <a:ln>
                  <a:noFill/>
                </a:ln>
                <a:effectLst/>
                <a:uLnTx/>
                <a:uFillTx/>
                <a:latin typeface="微软雅黑" panose="020B0503020204020204" charset="-122"/>
                <a:ea typeface="微软雅黑" panose="020B0503020204020204" charset="-122"/>
                <a:cs typeface="Times New Roman" panose="02020603050405020304"/>
                <a:sym typeface="Times New Roman" panose="02020603050405020304"/>
              </a:rPr>
              <a:t>市场资源的拓展</a:t>
            </a:r>
            <a:r>
              <a:rPr kumimoji="0" lang="en-US" altLang="zh-CN" sz="950" b="0" i="0" u="none" strike="noStrike" kern="1200" cap="none" spc="0" normalizeH="0" baseline="0" noProof="0" dirty="0">
                <a:ln>
                  <a:noFill/>
                </a:ln>
                <a:effectLst/>
                <a:uLnTx/>
                <a:uFillTx/>
                <a:latin typeface="微软雅黑" panose="020B0503020204020204" charset="-122"/>
                <a:ea typeface="微软雅黑" panose="020B0503020204020204" charset="-122"/>
                <a:cs typeface="Times New Roman" panose="02020603050405020304"/>
                <a:sym typeface="Times New Roman" panose="02020603050405020304"/>
              </a:rPr>
              <a:t>，离不开</a:t>
            </a:r>
            <a:r>
              <a:rPr kumimoji="0" lang="en-US" altLang="zh-CN" sz="950" b="1" i="0" u="none" strike="noStrike" kern="1200" cap="none" spc="0" normalizeH="0" baseline="0" noProof="0" dirty="0">
                <a:ln>
                  <a:noFill/>
                </a:ln>
                <a:effectLst/>
                <a:uLnTx/>
                <a:uFillTx/>
                <a:latin typeface="微软雅黑" panose="020B0503020204020204" charset="-122"/>
                <a:ea typeface="微软雅黑" panose="020B0503020204020204" charset="-122"/>
                <a:cs typeface="Times New Roman" panose="02020603050405020304"/>
                <a:sym typeface="Times New Roman" panose="02020603050405020304"/>
              </a:rPr>
              <a:t>建设资金的支持</a:t>
            </a:r>
            <a:r>
              <a:rPr kumimoji="0" lang="en-US" altLang="zh-CN" sz="950" b="0" i="0" u="none" strike="noStrike" kern="1200" cap="none" spc="0" normalizeH="0" baseline="0" noProof="0" dirty="0">
                <a:ln>
                  <a:noFill/>
                </a:ln>
                <a:effectLst/>
                <a:uLnTx/>
                <a:uFillTx/>
                <a:latin typeface="微软雅黑" panose="020B0503020204020204" charset="-122"/>
                <a:ea typeface="微软雅黑" panose="020B0503020204020204" charset="-122"/>
                <a:cs typeface="Times New Roman" panose="02020603050405020304"/>
                <a:sym typeface="Times New Roman" panose="02020603050405020304"/>
              </a:rPr>
              <a:t>，离不开</a:t>
            </a:r>
            <a:r>
              <a:rPr kumimoji="0" lang="en-US" altLang="zh-CN" sz="950" b="1" i="0" u="none" strike="noStrike" kern="1200" cap="none" spc="0" normalizeH="0" baseline="0" noProof="0" dirty="0">
                <a:ln>
                  <a:noFill/>
                </a:ln>
                <a:effectLst/>
                <a:uLnTx/>
                <a:uFillTx/>
                <a:latin typeface="微软雅黑" panose="020B0503020204020204" charset="-122"/>
                <a:ea typeface="微软雅黑" panose="020B0503020204020204" charset="-122"/>
                <a:cs typeface="Times New Roman" panose="02020603050405020304"/>
                <a:sym typeface="Times New Roman" panose="02020603050405020304"/>
              </a:rPr>
              <a:t>科技的创新</a:t>
            </a:r>
            <a:r>
              <a:rPr kumimoji="0" lang="en-US" altLang="zh-CN" sz="950" b="0" i="0" u="none" strike="noStrike" kern="1200" cap="none" spc="0" normalizeH="0" baseline="0" noProof="0" dirty="0">
                <a:ln>
                  <a:noFill/>
                </a:ln>
                <a:effectLst/>
                <a:uLnTx/>
                <a:uFillTx/>
                <a:latin typeface="微软雅黑" panose="020B0503020204020204" charset="-122"/>
                <a:ea typeface="微软雅黑" panose="020B0503020204020204" charset="-122"/>
                <a:cs typeface="Times New Roman" panose="02020603050405020304"/>
                <a:sym typeface="Times New Roman" panose="02020603050405020304"/>
              </a:rPr>
              <a:t>。北京中能鑫凯集团将以“双碳目标”为使命，心系国计民生，全面贯彻新发展理念，在新的征程上牢记初心、在中国式现代化、在全面推进中华民族伟大复兴的新征程上作出自己应有的贡献。</a:t>
            </a:r>
            <a:endParaRPr kumimoji="0" lang="en-US" altLang="zh-CN" sz="950" b="0" i="0" u="none" strike="noStrike" kern="0" cap="none" spc="0" normalizeH="0" baseline="0" noProof="0" dirty="0">
              <a:ln>
                <a:noFill/>
              </a:ln>
              <a:effectLst/>
              <a:uLnTx/>
              <a:uFillTx/>
              <a:latin typeface="Calibri" panose="020F0502020204030204"/>
              <a:ea typeface="仿宋" panose="02010609060101010101" charset="-122"/>
              <a:cs typeface="Times New Roman" panose="02020603050405020304"/>
              <a:sym typeface="Times New Roman" panose="02020603050405020304"/>
            </a:endParaRPr>
          </a:p>
        </p:txBody>
      </p:sp>
    </p:spTree>
    <p:extLst>
      <p:ext uri="{BB962C8B-B14F-4D97-AF65-F5344CB8AC3E}">
        <p14:creationId xmlns:p14="http://schemas.microsoft.com/office/powerpoint/2010/main" val="1761723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E04D5-161A-50A5-5331-F2375E0CD4BC}"/>
            </a:ext>
          </a:extLst>
        </p:cNvPr>
        <p:cNvGrpSpPr/>
        <p:nvPr/>
      </p:nvGrpSpPr>
      <p:grpSpPr>
        <a:xfrm>
          <a:off x="0" y="0"/>
          <a:ext cx="0" cy="0"/>
          <a:chOff x="0" y="0"/>
          <a:chExt cx="0" cy="0"/>
        </a:xfrm>
      </p:grpSpPr>
      <p:grpSp>
        <p:nvGrpSpPr>
          <p:cNvPr id="14" name="组合 13">
            <a:extLst>
              <a:ext uri="{FF2B5EF4-FFF2-40B4-BE49-F238E27FC236}">
                <a16:creationId xmlns:a16="http://schemas.microsoft.com/office/drawing/2014/main" id="{3F17F1FB-0932-DCD0-7D3C-C007E22ACB7C}"/>
              </a:ext>
            </a:extLst>
          </p:cNvPr>
          <p:cNvGrpSpPr/>
          <p:nvPr/>
        </p:nvGrpSpPr>
        <p:grpSpPr>
          <a:xfrm>
            <a:off x="899592" y="2321060"/>
            <a:ext cx="1080120" cy="2160618"/>
            <a:chOff x="625120" y="2283718"/>
            <a:chExt cx="1080120" cy="2160618"/>
          </a:xfrm>
        </p:grpSpPr>
        <p:grpSp>
          <p:nvGrpSpPr>
            <p:cNvPr id="11" name="组合 10">
              <a:extLst>
                <a:ext uri="{FF2B5EF4-FFF2-40B4-BE49-F238E27FC236}">
                  <a16:creationId xmlns:a16="http://schemas.microsoft.com/office/drawing/2014/main" id="{4D8606C1-674E-3712-EAD3-E71EEC818651}"/>
                </a:ext>
              </a:extLst>
            </p:cNvPr>
            <p:cNvGrpSpPr/>
            <p:nvPr/>
          </p:nvGrpSpPr>
          <p:grpSpPr>
            <a:xfrm>
              <a:off x="625120" y="2283718"/>
              <a:ext cx="832449" cy="941207"/>
              <a:chOff x="625120" y="2283718"/>
              <a:chExt cx="832449" cy="941207"/>
            </a:xfrm>
          </p:grpSpPr>
          <p:sp>
            <p:nvSpPr>
              <p:cNvPr id="55" name="任意多边形: 形状 54">
                <a:extLst>
                  <a:ext uri="{FF2B5EF4-FFF2-40B4-BE49-F238E27FC236}">
                    <a16:creationId xmlns:a16="http://schemas.microsoft.com/office/drawing/2014/main" id="{2B7BBFF8-9439-6274-FB63-BE7E5E9EE044}"/>
                  </a:ext>
                </a:extLst>
              </p:cNvPr>
              <p:cNvSpPr/>
              <p:nvPr/>
            </p:nvSpPr>
            <p:spPr>
              <a:xfrm>
                <a:off x="625120" y="2283718"/>
                <a:ext cx="832449" cy="941207"/>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rgbClr val="CCCCCC"/>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marL="0" marR="0" lvl="0" indent="0" algn="ctr" defTabSz="685324"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
            <p:nvSpPr>
              <p:cNvPr id="88" name="Number1">
                <a:extLst>
                  <a:ext uri="{FF2B5EF4-FFF2-40B4-BE49-F238E27FC236}">
                    <a16:creationId xmlns:a16="http://schemas.microsoft.com/office/drawing/2014/main" id="{96EE282C-7DC0-144F-E351-E33B884A46BA}"/>
                  </a:ext>
                </a:extLst>
              </p:cNvPr>
              <p:cNvSpPr txBox="1"/>
              <p:nvPr/>
            </p:nvSpPr>
            <p:spPr>
              <a:xfrm>
                <a:off x="755841" y="2465781"/>
                <a:ext cx="575799" cy="553998"/>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0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01</a:t>
                </a:r>
                <a:endParaRPr kumimoji="1" lang="zh-CN" altLang="en-US" sz="30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grpSp>
        <p:sp>
          <p:nvSpPr>
            <p:cNvPr id="57" name="Bullet1">
              <a:extLst>
                <a:ext uri="{FF2B5EF4-FFF2-40B4-BE49-F238E27FC236}">
                  <a16:creationId xmlns:a16="http://schemas.microsoft.com/office/drawing/2014/main" id="{E1FA1A74-F8D6-B4BF-5CFE-72AD4AEDE5B2}"/>
                </a:ext>
              </a:extLst>
            </p:cNvPr>
            <p:cNvSpPr txBox="1"/>
            <p:nvPr/>
          </p:nvSpPr>
          <p:spPr>
            <a:xfrm>
              <a:off x="625120" y="3312417"/>
              <a:ext cx="1080000" cy="324000"/>
            </a:xfrm>
            <a:prstGeom prst="rect">
              <a:avLst/>
            </a:prstGeom>
            <a:noFill/>
          </p:spPr>
          <p:txBody>
            <a:bodyPr wrap="square" lIns="67500" tIns="35100" rIns="67500" bIns="3510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集团概况</a:t>
              </a:r>
              <a:endParaRPr kumimoji="1"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 name="文本框 1">
              <a:extLst>
                <a:ext uri="{FF2B5EF4-FFF2-40B4-BE49-F238E27FC236}">
                  <a16:creationId xmlns:a16="http://schemas.microsoft.com/office/drawing/2014/main" id="{7C8890E7-9030-67B9-58BA-35F7ED5BF4A6}"/>
                </a:ext>
              </a:extLst>
            </p:cNvPr>
            <p:cNvSpPr txBox="1"/>
            <p:nvPr/>
          </p:nvSpPr>
          <p:spPr>
            <a:xfrm>
              <a:off x="625240" y="3635075"/>
              <a:ext cx="1080000" cy="80926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集团概况</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管理构架</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管理团队</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所获荣誉</a:t>
              </a:r>
              <a:endParaRPr kumimoji="0" lang="zh-CN" altLang="en-US" sz="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grpSp>
        <p:nvGrpSpPr>
          <p:cNvPr id="15" name="组合 14">
            <a:extLst>
              <a:ext uri="{FF2B5EF4-FFF2-40B4-BE49-F238E27FC236}">
                <a16:creationId xmlns:a16="http://schemas.microsoft.com/office/drawing/2014/main" id="{9A21D361-6EF0-7DE0-265C-3A539262778C}"/>
              </a:ext>
            </a:extLst>
          </p:cNvPr>
          <p:cNvGrpSpPr/>
          <p:nvPr/>
        </p:nvGrpSpPr>
        <p:grpSpPr>
          <a:xfrm>
            <a:off x="2896147" y="2321060"/>
            <a:ext cx="1080000" cy="2184967"/>
            <a:chOff x="2669594" y="2283718"/>
            <a:chExt cx="1080000" cy="2184967"/>
          </a:xfrm>
        </p:grpSpPr>
        <p:grpSp>
          <p:nvGrpSpPr>
            <p:cNvPr id="13" name="组合 12">
              <a:extLst>
                <a:ext uri="{FF2B5EF4-FFF2-40B4-BE49-F238E27FC236}">
                  <a16:creationId xmlns:a16="http://schemas.microsoft.com/office/drawing/2014/main" id="{EC2CAC5B-E50A-8864-41D5-C686F517BEEB}"/>
                </a:ext>
              </a:extLst>
            </p:cNvPr>
            <p:cNvGrpSpPr/>
            <p:nvPr/>
          </p:nvGrpSpPr>
          <p:grpSpPr>
            <a:xfrm>
              <a:off x="2669594" y="2283718"/>
              <a:ext cx="1080000" cy="1352700"/>
              <a:chOff x="2669594" y="2283718"/>
              <a:chExt cx="1080000" cy="1352700"/>
            </a:xfrm>
          </p:grpSpPr>
          <p:sp>
            <p:nvSpPr>
              <p:cNvPr id="93" name="任意多边形: 形状 92">
                <a:extLst>
                  <a:ext uri="{FF2B5EF4-FFF2-40B4-BE49-F238E27FC236}">
                    <a16:creationId xmlns:a16="http://schemas.microsoft.com/office/drawing/2014/main" id="{EBF75891-FBD6-8B39-59E0-281600E220A4}"/>
                  </a:ext>
                </a:extLst>
              </p:cNvPr>
              <p:cNvSpPr/>
              <p:nvPr/>
            </p:nvSpPr>
            <p:spPr>
              <a:xfrm>
                <a:off x="2669594" y="2283718"/>
                <a:ext cx="832449" cy="941207"/>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chemeClr val="tx2">
                  <a:alpha val="20000"/>
                </a:scheme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marL="0" marR="0" lvl="0" indent="0" algn="ctr" defTabSz="685324"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chemeClr val="tx1"/>
                  </a:solidFill>
                  <a:effectLst/>
                  <a:uLnTx/>
                  <a:uFillTx/>
                  <a:latin typeface="Calibri"/>
                  <a:ea typeface="宋体" panose="02010600030101010101" pitchFamily="2" charset="-122"/>
                  <a:cs typeface="+mn-cs"/>
                </a:endParaRPr>
              </a:p>
            </p:txBody>
          </p:sp>
          <p:sp>
            <p:nvSpPr>
              <p:cNvPr id="94" name="Bullet2">
                <a:extLst>
                  <a:ext uri="{FF2B5EF4-FFF2-40B4-BE49-F238E27FC236}">
                    <a16:creationId xmlns:a16="http://schemas.microsoft.com/office/drawing/2014/main" id="{CBE7F5EB-A21B-42C3-AF9B-8F019F97137D}"/>
                  </a:ext>
                </a:extLst>
              </p:cNvPr>
              <p:cNvSpPr txBox="1"/>
              <p:nvPr/>
            </p:nvSpPr>
            <p:spPr>
              <a:xfrm>
                <a:off x="2669594" y="3312418"/>
                <a:ext cx="1080000" cy="324000"/>
              </a:xfrm>
              <a:prstGeom prst="rect">
                <a:avLst/>
              </a:prstGeom>
              <a:noFill/>
            </p:spPr>
            <p:txBody>
              <a:bodyPr wrap="square" lIns="67500" tIns="35100" rIns="67500" bIns="3510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主营业务</a:t>
                </a:r>
                <a:endParaRPr kumimoji="1"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95" name="Number2">
                <a:extLst>
                  <a:ext uri="{FF2B5EF4-FFF2-40B4-BE49-F238E27FC236}">
                    <a16:creationId xmlns:a16="http://schemas.microsoft.com/office/drawing/2014/main" id="{4B6A5417-2532-2675-5E20-294523A7DA7B}"/>
                  </a:ext>
                </a:extLst>
              </p:cNvPr>
              <p:cNvSpPr txBox="1"/>
              <p:nvPr/>
            </p:nvSpPr>
            <p:spPr>
              <a:xfrm>
                <a:off x="2797919" y="2465781"/>
                <a:ext cx="575799" cy="553998"/>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000" b="1" i="0" u="none" strike="noStrike" kern="1200" cap="none" spc="0" normalizeH="0" baseline="0" noProof="0" dirty="0">
                    <a:ln>
                      <a:noFill/>
                    </a:ln>
                    <a:effectLst/>
                    <a:uLnTx/>
                    <a:uFillTx/>
                    <a:latin typeface="Calibri"/>
                    <a:ea typeface="宋体" panose="02010600030101010101" pitchFamily="2" charset="-122"/>
                    <a:cs typeface="+mn-cs"/>
                  </a:rPr>
                  <a:t>02</a:t>
                </a:r>
                <a:endParaRPr kumimoji="1" lang="zh-CN" altLang="en-US" sz="3000" b="1" i="0" u="none" strike="noStrike" kern="1200" cap="none" spc="0" normalizeH="0" baseline="0" noProof="0" dirty="0">
                  <a:ln>
                    <a:noFill/>
                  </a:ln>
                  <a:effectLst/>
                  <a:uLnTx/>
                  <a:uFillTx/>
                  <a:latin typeface="Calibri"/>
                  <a:ea typeface="宋体" panose="02010600030101010101" pitchFamily="2" charset="-122"/>
                  <a:cs typeface="+mn-cs"/>
                </a:endParaRPr>
              </a:p>
            </p:txBody>
          </p:sp>
        </p:grpSp>
        <p:sp>
          <p:nvSpPr>
            <p:cNvPr id="3" name="文本框 2">
              <a:extLst>
                <a:ext uri="{FF2B5EF4-FFF2-40B4-BE49-F238E27FC236}">
                  <a16:creationId xmlns:a16="http://schemas.microsoft.com/office/drawing/2014/main" id="{7A7936FD-F611-AFBF-E180-BDEBF7C866F3}"/>
                </a:ext>
              </a:extLst>
            </p:cNvPr>
            <p:cNvSpPr txBox="1"/>
            <p:nvPr/>
          </p:nvSpPr>
          <p:spPr>
            <a:xfrm>
              <a:off x="2669594" y="3659424"/>
              <a:ext cx="1080000" cy="80926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a:defRPr/>
              </a:pPr>
              <a:r>
                <a:rPr lang="zh-CN" altLang="en-US" sz="800" kern="0" dirty="0">
                  <a:latin typeface="微软雅黑" panose="020B0503020204020204" pitchFamily="34" charset="-122"/>
                  <a:ea typeface="微软雅黑" panose="020B0503020204020204" pitchFamily="34" charset="-122"/>
                </a:rPr>
                <a:t>产品组合</a:t>
              </a:r>
              <a:endParaRPr lang="en-US" altLang="zh-CN" sz="800" kern="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研发创新</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产品特点</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专利技术</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grpSp>
        <p:nvGrpSpPr>
          <p:cNvPr id="5" name="组合 4">
            <a:extLst>
              <a:ext uri="{FF2B5EF4-FFF2-40B4-BE49-F238E27FC236}">
                <a16:creationId xmlns:a16="http://schemas.microsoft.com/office/drawing/2014/main" id="{1AAB527F-0DC3-3E09-4E87-DE623ACE1EEC}"/>
              </a:ext>
            </a:extLst>
          </p:cNvPr>
          <p:cNvGrpSpPr/>
          <p:nvPr/>
        </p:nvGrpSpPr>
        <p:grpSpPr>
          <a:xfrm>
            <a:off x="4892702" y="2321060"/>
            <a:ext cx="1080000" cy="2184967"/>
            <a:chOff x="4892702" y="2434366"/>
            <a:chExt cx="1080000" cy="2184967"/>
          </a:xfrm>
        </p:grpSpPr>
        <p:sp>
          <p:nvSpPr>
            <p:cNvPr id="97" name="任意多边形: 形状 96">
              <a:extLst>
                <a:ext uri="{FF2B5EF4-FFF2-40B4-BE49-F238E27FC236}">
                  <a16:creationId xmlns:a16="http://schemas.microsoft.com/office/drawing/2014/main" id="{0EB75703-2685-17AF-7479-A2E0EC2DB92E}"/>
                </a:ext>
              </a:extLst>
            </p:cNvPr>
            <p:cNvSpPr/>
            <p:nvPr/>
          </p:nvSpPr>
          <p:spPr>
            <a:xfrm>
              <a:off x="4892702" y="2434366"/>
              <a:ext cx="832449" cy="941207"/>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chemeClr val="tx2">
                <a:alpha val="20000"/>
              </a:scheme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marL="0" marR="0" lvl="0" indent="0" algn="ctr" defTabSz="685324"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chemeClr val="tx1"/>
                </a:solidFill>
                <a:effectLst/>
                <a:uLnTx/>
                <a:uFillTx/>
                <a:latin typeface="Calibri"/>
                <a:ea typeface="宋体" panose="02010600030101010101" pitchFamily="2" charset="-122"/>
                <a:cs typeface="+mn-cs"/>
              </a:endParaRPr>
            </a:p>
          </p:txBody>
        </p:sp>
        <p:sp>
          <p:nvSpPr>
            <p:cNvPr id="99" name="Number3">
              <a:extLst>
                <a:ext uri="{FF2B5EF4-FFF2-40B4-BE49-F238E27FC236}">
                  <a16:creationId xmlns:a16="http://schemas.microsoft.com/office/drawing/2014/main" id="{DE07596C-95E8-B612-4776-E9496AE0B5EB}"/>
                </a:ext>
              </a:extLst>
            </p:cNvPr>
            <p:cNvSpPr txBox="1"/>
            <p:nvPr/>
          </p:nvSpPr>
          <p:spPr>
            <a:xfrm>
              <a:off x="4898318" y="2616429"/>
              <a:ext cx="575799" cy="553998"/>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000" b="1" i="0" u="none" strike="noStrike" kern="1200" cap="none" spc="0" normalizeH="0" baseline="0" noProof="0" dirty="0">
                  <a:ln>
                    <a:noFill/>
                  </a:ln>
                  <a:effectLst/>
                  <a:uLnTx/>
                  <a:uFillTx/>
                  <a:latin typeface="Calibri"/>
                  <a:ea typeface="宋体" panose="02010600030101010101" pitchFamily="2" charset="-122"/>
                  <a:cs typeface="+mn-cs"/>
                </a:rPr>
                <a:t>03</a:t>
              </a:r>
              <a:endParaRPr kumimoji="1" lang="zh-CN" altLang="en-US" sz="3000" b="1" i="0" u="none" strike="noStrike" kern="1200" cap="none" spc="0" normalizeH="0" baseline="0" noProof="0" dirty="0">
                <a:ln>
                  <a:noFill/>
                </a:ln>
                <a:effectLst/>
                <a:uLnTx/>
                <a:uFillTx/>
                <a:latin typeface="Calibri"/>
                <a:ea typeface="宋体" panose="02010600030101010101" pitchFamily="2" charset="-122"/>
                <a:cs typeface="+mn-cs"/>
              </a:endParaRPr>
            </a:p>
          </p:txBody>
        </p:sp>
        <p:sp>
          <p:nvSpPr>
            <p:cNvPr id="98" name="Bullet3">
              <a:extLst>
                <a:ext uri="{FF2B5EF4-FFF2-40B4-BE49-F238E27FC236}">
                  <a16:creationId xmlns:a16="http://schemas.microsoft.com/office/drawing/2014/main" id="{D009CDDF-73DC-FD62-5918-AB9D845C18B6}"/>
                </a:ext>
              </a:extLst>
            </p:cNvPr>
            <p:cNvSpPr txBox="1"/>
            <p:nvPr/>
          </p:nvSpPr>
          <p:spPr>
            <a:xfrm>
              <a:off x="4892702" y="3463066"/>
              <a:ext cx="1080000" cy="324000"/>
            </a:xfrm>
            <a:prstGeom prst="rect">
              <a:avLst/>
            </a:prstGeom>
            <a:noFill/>
          </p:spPr>
          <p:txBody>
            <a:bodyPr wrap="square" lIns="67500" tIns="35100" rIns="67500" bIns="3510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商业模式</a:t>
              </a:r>
              <a:endParaRPr kumimoji="1"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7" name="文本框 6">
              <a:extLst>
                <a:ext uri="{FF2B5EF4-FFF2-40B4-BE49-F238E27FC236}">
                  <a16:creationId xmlns:a16="http://schemas.microsoft.com/office/drawing/2014/main" id="{ED62330C-1A87-8D58-52BD-6E540EA1C1EA}"/>
                </a:ext>
              </a:extLst>
            </p:cNvPr>
            <p:cNvSpPr txBox="1"/>
            <p:nvPr/>
          </p:nvSpPr>
          <p:spPr>
            <a:xfrm>
              <a:off x="4892702" y="3810072"/>
              <a:ext cx="1080000" cy="80926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行业背景</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800" kern="0" dirty="0">
                  <a:solidFill>
                    <a:srgbClr val="000000"/>
                  </a:solidFill>
                  <a:latin typeface="微软雅黑" panose="020B0503020204020204" pitchFamily="34" charset="-122"/>
                  <a:ea typeface="微软雅黑" panose="020B0503020204020204" pitchFamily="34" charset="-122"/>
                </a:rPr>
                <a:t>发展</a:t>
              </a: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趋势</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800" kern="0" dirty="0">
                  <a:solidFill>
                    <a:srgbClr val="000000"/>
                  </a:solidFill>
                  <a:latin typeface="微软雅黑" panose="020B0503020204020204" pitchFamily="34" charset="-122"/>
                  <a:ea typeface="微软雅黑" panose="020B0503020204020204" pitchFamily="34" charset="-122"/>
                </a:rPr>
                <a:t>常用</a:t>
              </a: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模式</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合作模式</a:t>
              </a:r>
              <a:endPar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grpSp>
        <p:nvGrpSpPr>
          <p:cNvPr id="4" name="组合 3">
            <a:extLst>
              <a:ext uri="{FF2B5EF4-FFF2-40B4-BE49-F238E27FC236}">
                <a16:creationId xmlns:a16="http://schemas.microsoft.com/office/drawing/2014/main" id="{8AD98972-5BA8-5202-AA30-8D15D6D82F94}"/>
              </a:ext>
            </a:extLst>
          </p:cNvPr>
          <p:cNvGrpSpPr/>
          <p:nvPr/>
        </p:nvGrpSpPr>
        <p:grpSpPr>
          <a:xfrm>
            <a:off x="6889257" y="2321060"/>
            <a:ext cx="1080000" cy="2184967"/>
            <a:chOff x="6889257" y="2434366"/>
            <a:chExt cx="1080000" cy="2184967"/>
          </a:xfrm>
        </p:grpSpPr>
        <p:sp>
          <p:nvSpPr>
            <p:cNvPr id="101" name="任意多边形: 形状 100">
              <a:extLst>
                <a:ext uri="{FF2B5EF4-FFF2-40B4-BE49-F238E27FC236}">
                  <a16:creationId xmlns:a16="http://schemas.microsoft.com/office/drawing/2014/main" id="{1823442E-E1AF-A156-70DB-2EE33E4B101C}"/>
                </a:ext>
              </a:extLst>
            </p:cNvPr>
            <p:cNvSpPr/>
            <p:nvPr/>
          </p:nvSpPr>
          <p:spPr>
            <a:xfrm>
              <a:off x="6889257" y="2434366"/>
              <a:ext cx="832449" cy="941207"/>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rgbClr val="FF0000">
                <a:alpha val="20000"/>
              </a:srgb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marL="0" marR="0" lvl="0" indent="0" algn="ctr" defTabSz="685324"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
          <p:nvSpPr>
            <p:cNvPr id="103" name="Number4">
              <a:extLst>
                <a:ext uri="{FF2B5EF4-FFF2-40B4-BE49-F238E27FC236}">
                  <a16:creationId xmlns:a16="http://schemas.microsoft.com/office/drawing/2014/main" id="{1DC122C7-45CD-CE7C-41DB-1028EB736E53}"/>
                </a:ext>
              </a:extLst>
            </p:cNvPr>
            <p:cNvSpPr txBox="1"/>
            <p:nvPr/>
          </p:nvSpPr>
          <p:spPr>
            <a:xfrm>
              <a:off x="7017582" y="2616429"/>
              <a:ext cx="575799" cy="553998"/>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0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04</a:t>
              </a:r>
              <a:endParaRPr kumimoji="1" lang="zh-CN" altLang="en-US" sz="30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endParaRPr>
            </a:p>
          </p:txBody>
        </p:sp>
        <p:sp>
          <p:nvSpPr>
            <p:cNvPr id="102" name="Bullet4">
              <a:extLst>
                <a:ext uri="{FF2B5EF4-FFF2-40B4-BE49-F238E27FC236}">
                  <a16:creationId xmlns:a16="http://schemas.microsoft.com/office/drawing/2014/main" id="{1B651B6F-57EF-0FD0-11F1-2C4548051BAF}"/>
                </a:ext>
              </a:extLst>
            </p:cNvPr>
            <p:cNvSpPr txBox="1"/>
            <p:nvPr/>
          </p:nvSpPr>
          <p:spPr>
            <a:xfrm>
              <a:off x="6889257" y="3463066"/>
              <a:ext cx="1080000" cy="324000"/>
            </a:xfrm>
            <a:prstGeom prst="rect">
              <a:avLst/>
            </a:prstGeom>
            <a:noFill/>
          </p:spPr>
          <p:txBody>
            <a:bodyPr wrap="square" lIns="67500" tIns="35100" rIns="67500" bIns="3510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投资案例</a:t>
              </a:r>
              <a:endParaRPr kumimoji="1" lang="en-US" altLang="zh-CN" sz="1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endParaRPr>
            </a:p>
          </p:txBody>
        </p:sp>
        <p:sp>
          <p:nvSpPr>
            <p:cNvPr id="8" name="文本框 7">
              <a:extLst>
                <a:ext uri="{FF2B5EF4-FFF2-40B4-BE49-F238E27FC236}">
                  <a16:creationId xmlns:a16="http://schemas.microsoft.com/office/drawing/2014/main" id="{2FE4D938-90CF-0D4C-2A6D-EBD0CC539DC9}"/>
                </a:ext>
              </a:extLst>
            </p:cNvPr>
            <p:cNvSpPr txBox="1"/>
            <p:nvPr/>
          </p:nvSpPr>
          <p:spPr>
            <a:xfrm>
              <a:off x="6889257" y="3810072"/>
              <a:ext cx="1080000" cy="80926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市场分析</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项目案例</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利润分析</a:t>
              </a:r>
              <a:endParaRPr kumimoji="0" lang="en-US" altLang="zh-CN"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风险评估</a:t>
              </a:r>
              <a:endParaRPr kumimoji="0" lang="zh-CN" altLang="en-US" sz="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sp>
        <p:nvSpPr>
          <p:cNvPr id="6" name="işlîḍé">
            <a:extLst>
              <a:ext uri="{FF2B5EF4-FFF2-40B4-BE49-F238E27FC236}">
                <a16:creationId xmlns:a16="http://schemas.microsoft.com/office/drawing/2014/main" id="{5B7F6504-5C93-4A08-B9AE-639CC50F58E4}"/>
              </a:ext>
            </a:extLst>
          </p:cNvPr>
          <p:cNvSpPr/>
          <p:nvPr/>
        </p:nvSpPr>
        <p:spPr>
          <a:xfrm>
            <a:off x="2923009" y="1011750"/>
            <a:ext cx="3305175" cy="438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中能鑫凯</a:t>
            </a:r>
            <a:endParaRPr kumimoji="1"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9" name="íṧľidê">
            <a:extLst>
              <a:ext uri="{FF2B5EF4-FFF2-40B4-BE49-F238E27FC236}">
                <a16:creationId xmlns:a16="http://schemas.microsoft.com/office/drawing/2014/main" id="{B8F721B5-B204-C6B8-4591-0C6DC0B3EAE3}"/>
              </a:ext>
            </a:extLst>
          </p:cNvPr>
          <p:cNvCxnSpPr/>
          <p:nvPr/>
        </p:nvCxnSpPr>
        <p:spPr>
          <a:xfrm>
            <a:off x="3995936" y="1496166"/>
            <a:ext cx="1188000" cy="0"/>
          </a:xfrm>
          <a:prstGeom prst="line">
            <a:avLst/>
          </a:prstGeom>
          <a:ln w="57150">
            <a:solidFill>
              <a:srgbClr val="E44B4E"/>
            </a:solidFill>
          </a:ln>
        </p:spPr>
        <p:style>
          <a:lnRef idx="1">
            <a:schemeClr val="accent1"/>
          </a:lnRef>
          <a:fillRef idx="0">
            <a:schemeClr val="accent1"/>
          </a:fillRef>
          <a:effectRef idx="0">
            <a:schemeClr val="accent1"/>
          </a:effectRef>
          <a:fontRef idx="minor">
            <a:schemeClr val="tx1"/>
          </a:fontRef>
        </p:style>
      </p:cxnSp>
      <p:sp>
        <p:nvSpPr>
          <p:cNvPr id="10" name="Subtitle">
            <a:extLst>
              <a:ext uri="{FF2B5EF4-FFF2-40B4-BE49-F238E27FC236}">
                <a16:creationId xmlns:a16="http://schemas.microsoft.com/office/drawing/2014/main" id="{6AE7EC51-3384-F167-4015-CB4FF0B02981}"/>
              </a:ext>
            </a:extLst>
          </p:cNvPr>
          <p:cNvSpPr/>
          <p:nvPr/>
        </p:nvSpPr>
        <p:spPr>
          <a:xfrm>
            <a:off x="1512000" y="1594348"/>
            <a:ext cx="6120680" cy="298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chorCtr="0">
            <a:normAutofit fontScale="925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核心理念</a:t>
            </a:r>
            <a:r>
              <a:rPr lang="zh-CN" altLang="en-US" sz="1200" b="1" dirty="0">
                <a:solidFill>
                  <a:schemeClr val="tx1"/>
                </a:solidFill>
                <a:latin typeface="微软雅黑" panose="020B0503020204020204" pitchFamily="34" charset="-122"/>
                <a:ea typeface="微软雅黑" panose="020B0503020204020204" pitchFamily="34" charset="-122"/>
              </a:rPr>
              <a:t>：</a:t>
            </a:r>
            <a:r>
              <a:rPr kumimoji="1" lang="zh-CN" altLang="en-US" sz="1200" b="1"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创新、务实、高效、共赢； </a:t>
            </a:r>
            <a:r>
              <a:rPr kumimoji="1"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企业愿景：</a:t>
            </a:r>
            <a:r>
              <a:rPr kumimoji="1" lang="zh-CN" altLang="en-US" sz="1200" b="1"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节能环保促进发展，科技创新改变生活。</a:t>
            </a:r>
            <a:endParaRPr kumimoji="1" lang="en-US" altLang="zh-CN" sz="120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6" name="任意多边形: 形状 15">
            <a:extLst>
              <a:ext uri="{FF2B5EF4-FFF2-40B4-BE49-F238E27FC236}">
                <a16:creationId xmlns:a16="http://schemas.microsoft.com/office/drawing/2014/main" id="{7D5F55A1-08BF-1E26-C789-0E091E74E9E8}"/>
              </a:ext>
            </a:extLst>
          </p:cNvPr>
          <p:cNvSpPr/>
          <p:nvPr/>
        </p:nvSpPr>
        <p:spPr>
          <a:xfrm>
            <a:off x="0" y="4621117"/>
            <a:ext cx="9144000" cy="522383"/>
          </a:xfrm>
          <a:custGeom>
            <a:avLst/>
            <a:gdLst>
              <a:gd name="connsiteX0" fmla="*/ 0 w 12192000"/>
              <a:gd name="connsiteY0" fmla="*/ 0 h 696511"/>
              <a:gd name="connsiteX1" fmla="*/ 73551 w 12192000"/>
              <a:gd name="connsiteY1" fmla="*/ 15898 h 696511"/>
              <a:gd name="connsiteX2" fmla="*/ 6096001 w 12192000"/>
              <a:gd name="connsiteY2" fmla="*/ 478800 h 696511"/>
              <a:gd name="connsiteX3" fmla="*/ 12118453 w 12192000"/>
              <a:gd name="connsiteY3" fmla="*/ 15898 h 696511"/>
              <a:gd name="connsiteX4" fmla="*/ 12192000 w 12192000"/>
              <a:gd name="connsiteY4" fmla="*/ 1 h 696511"/>
              <a:gd name="connsiteX5" fmla="*/ 12192000 w 12192000"/>
              <a:gd name="connsiteY5" fmla="*/ 696511 h 696511"/>
              <a:gd name="connsiteX6" fmla="*/ 0 w 12192000"/>
              <a:gd name="connsiteY6" fmla="*/ 696511 h 6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96511">
                <a:moveTo>
                  <a:pt x="0" y="0"/>
                </a:moveTo>
                <a:lnTo>
                  <a:pt x="73551" y="15898"/>
                </a:lnTo>
                <a:cubicBezTo>
                  <a:pt x="1459734" y="297335"/>
                  <a:pt x="3641728" y="478800"/>
                  <a:pt x="6096001" y="478800"/>
                </a:cubicBezTo>
                <a:cubicBezTo>
                  <a:pt x="8550275" y="478800"/>
                  <a:pt x="10732270" y="297335"/>
                  <a:pt x="12118453" y="15898"/>
                </a:cubicBezTo>
                <a:lnTo>
                  <a:pt x="12192000" y="1"/>
                </a:lnTo>
                <a:lnTo>
                  <a:pt x="12192000" y="696511"/>
                </a:lnTo>
                <a:lnTo>
                  <a:pt x="0" y="696511"/>
                </a:lnTo>
                <a:close/>
              </a:path>
            </a:pathLst>
          </a:custGeom>
          <a:solidFill>
            <a:srgbClr val="0842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25469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ïŝliḍe">
          <a:extLst>
            <a:ext uri="{FF2B5EF4-FFF2-40B4-BE49-F238E27FC236}">
              <a16:creationId xmlns:a16="http://schemas.microsoft.com/office/drawing/2014/main" id="{823F7BA5-2FCD-FCE3-F480-E88DAC64C6C8}"/>
            </a:ext>
          </a:extLst>
        </p:cNvPr>
        <p:cNvGrpSpPr/>
        <p:nvPr/>
      </p:nvGrpSpPr>
      <p:grpSpPr>
        <a:xfrm>
          <a:off x="0" y="0"/>
          <a:ext cx="0" cy="0"/>
          <a:chOff x="0" y="0"/>
          <a:chExt cx="0" cy="0"/>
        </a:xfrm>
      </p:grpSpPr>
      <p:grpSp>
        <p:nvGrpSpPr>
          <p:cNvPr id="21" name="组合 20">
            <a:extLst>
              <a:ext uri="{FF2B5EF4-FFF2-40B4-BE49-F238E27FC236}">
                <a16:creationId xmlns:a16="http://schemas.microsoft.com/office/drawing/2014/main" id="{5CD36D98-4C38-2108-2C06-9A92061D736E}"/>
              </a:ext>
            </a:extLst>
          </p:cNvPr>
          <p:cNvGrpSpPr/>
          <p:nvPr/>
        </p:nvGrpSpPr>
        <p:grpSpPr>
          <a:xfrm>
            <a:off x="495300" y="1073373"/>
            <a:ext cx="8143875" cy="3849135"/>
            <a:chOff x="660400" y="1431165"/>
            <a:chExt cx="10858500" cy="5132177"/>
          </a:xfrm>
        </p:grpSpPr>
        <p:sp>
          <p:nvSpPr>
            <p:cNvPr id="16" name="Title">
              <a:extLst>
                <a:ext uri="{FF2B5EF4-FFF2-40B4-BE49-F238E27FC236}">
                  <a16:creationId xmlns:a16="http://schemas.microsoft.com/office/drawing/2014/main" id="{1BC9A78C-DADB-DE78-7A3B-FC1416F7DD12}"/>
                </a:ext>
              </a:extLst>
            </p:cNvPr>
            <p:cNvSpPr txBox="1"/>
            <p:nvPr/>
          </p:nvSpPr>
          <p:spPr>
            <a:xfrm>
              <a:off x="660400" y="1431165"/>
              <a:ext cx="10858500" cy="461665"/>
            </a:xfrm>
            <a:prstGeom prst="rect">
              <a:avLst/>
            </a:prstGeom>
            <a:noFill/>
          </p:spPr>
          <p:txBody>
            <a:bodyPr vert="horz" wrap="square" rtlCol="0" anchor="t" anchorCtr="1">
              <a:normAutofit/>
            </a:bodyPr>
            <a:lstStyle/>
            <a:p>
              <a:pPr algn="ctr"/>
              <a:r>
                <a:rPr kumimoji="0" lang="zh-CN" altLang="en-US" sz="1200" b="1" dirty="0">
                  <a:latin typeface="微软雅黑" panose="020B0503020204020204" pitchFamily="34" charset="-122"/>
                  <a:ea typeface="微软雅黑" panose="020B0503020204020204" pitchFamily="34" charset="-122"/>
                  <a:sym typeface="方正大黑体_GBK" panose="02010600010101010101" charset="-122"/>
                </a:rPr>
                <a:t>中能鑫凯集团推出“新型清洁能源智慧供热（冷）系统，解决传统供热方案的环保、盈利、技术痛点。</a:t>
              </a:r>
            </a:p>
          </p:txBody>
        </p:sp>
        <p:grpSp>
          <p:nvGrpSpPr>
            <p:cNvPr id="18" name="组合 17">
              <a:extLst>
                <a:ext uri="{FF2B5EF4-FFF2-40B4-BE49-F238E27FC236}">
                  <a16:creationId xmlns:a16="http://schemas.microsoft.com/office/drawing/2014/main" id="{BBB261B5-E5B7-5E03-ED00-463275ACCA11}"/>
                </a:ext>
              </a:extLst>
            </p:cNvPr>
            <p:cNvGrpSpPr/>
            <p:nvPr/>
          </p:nvGrpSpPr>
          <p:grpSpPr>
            <a:xfrm>
              <a:off x="1730478" y="2297186"/>
              <a:ext cx="3648000" cy="4266156"/>
              <a:chOff x="1730478" y="2297186"/>
              <a:chExt cx="3648000" cy="4266156"/>
            </a:xfrm>
          </p:grpSpPr>
          <p:sp>
            <p:nvSpPr>
              <p:cNvPr id="5" name="ComponentBackground1">
                <a:extLst>
                  <a:ext uri="{FF2B5EF4-FFF2-40B4-BE49-F238E27FC236}">
                    <a16:creationId xmlns:a16="http://schemas.microsoft.com/office/drawing/2014/main" id="{D60CB1DE-487D-7183-AA16-9489B35867DB}"/>
                  </a:ext>
                </a:extLst>
              </p:cNvPr>
              <p:cNvSpPr/>
              <p:nvPr/>
            </p:nvSpPr>
            <p:spPr bwMode="auto">
              <a:xfrm>
                <a:off x="1730478" y="2297186"/>
                <a:ext cx="3648000" cy="4204154"/>
              </a:xfrm>
              <a:prstGeom prst="rect">
                <a:avLst/>
              </a:prstGeom>
              <a:solidFill>
                <a:schemeClr val="accent1">
                  <a:alpha val="15000"/>
                </a:schemeClr>
              </a:solidFill>
              <a:ln w="38100" cap="flat" cmpd="sng" algn="ctr">
                <a:noFill/>
                <a:prstDash val="solid"/>
                <a:round/>
                <a:headEnd type="none" w="med" len="med"/>
                <a:tailEnd type="none" w="med" len="med"/>
              </a:ln>
              <a:effectLst/>
              <a:scene3d>
                <a:camera prst="orthographicFront"/>
                <a:lightRig rig="balanced" dir="t"/>
              </a:scene3d>
              <a:sp3d extrusionH="742950" prstMaterial="plastic">
                <a:contourClr>
                  <a:schemeClr val="tx2"/>
                </a:contourClr>
              </a:sp3d>
            </p:spPr>
            <p:txBody>
              <a:bodyPr wrap="none" lIns="67500" tIns="35100" rIns="67500" bIns="35100">
                <a:normAutofit/>
                <a:sp3d/>
              </a:bodyPr>
              <a:lstStyle/>
              <a:p>
                <a:pPr marL="257175" indent="-257175">
                  <a:spcBef>
                    <a:spcPct val="50000"/>
                  </a:spcBef>
                  <a:buClr>
                    <a:schemeClr val="bg1"/>
                  </a:buClr>
                  <a:buFont typeface="Wingdings" panose="05000000000000000000" pitchFamily="2" charset="2"/>
                  <a:buChar char="v"/>
                  <a:defRPr/>
                </a:pPr>
                <a:endParaRPr lang="en-US" sz="1050" dirty="0">
                  <a:solidFill>
                    <a:schemeClr val="bg1"/>
                  </a:solidFill>
                </a:endParaRPr>
              </a:p>
            </p:txBody>
          </p:sp>
          <p:sp>
            <p:nvSpPr>
              <p:cNvPr id="13" name="Text1">
                <a:extLst>
                  <a:ext uri="{FF2B5EF4-FFF2-40B4-BE49-F238E27FC236}">
                    <a16:creationId xmlns:a16="http://schemas.microsoft.com/office/drawing/2014/main" id="{7D1CC322-8A52-E047-2589-50062BC06CF4}"/>
                  </a:ext>
                </a:extLst>
              </p:cNvPr>
              <p:cNvSpPr/>
              <p:nvPr/>
            </p:nvSpPr>
            <p:spPr bwMode="auto">
              <a:xfrm>
                <a:off x="1775519" y="2948944"/>
                <a:ext cx="3475200" cy="361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t" anchorCtr="1">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zh-CN" altLang="en-US" sz="900" b="1"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环保方面</a:t>
                </a:r>
                <a:r>
                  <a:rPr kumimoji="0" lang="zh-CN" altLang="en-US" sz="9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：老旧燃煤、燃气锅炉，不符合环保要求且急需改造；</a:t>
                </a:r>
              </a:p>
              <a:p>
                <a:pPr marL="0" marR="0" lvl="0" indent="0" algn="just" defTabSz="685800" rtl="0" eaLnBrk="1" fontAlgn="auto" latinLnBrk="0" hangingPunct="1">
                  <a:lnSpc>
                    <a:spcPct val="150000"/>
                  </a:lnSpc>
                  <a:spcBef>
                    <a:spcPts val="0"/>
                  </a:spcBef>
                  <a:spcAft>
                    <a:spcPts val="0"/>
                  </a:spcAft>
                  <a:buClrTx/>
                  <a:buSzTx/>
                  <a:buFontTx/>
                  <a:buNone/>
                  <a:tabLst/>
                  <a:defRPr/>
                </a:pPr>
                <a:r>
                  <a:rPr kumimoji="0" lang="zh-CN" altLang="en-US" sz="900" b="1"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盈利方面：</a:t>
                </a:r>
                <a:r>
                  <a:rPr kumimoji="0" lang="zh-CN" altLang="en-US" sz="9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燃煤、燃气价格不断上涨，</a:t>
                </a:r>
                <a:r>
                  <a:rPr kumimoji="0" lang="zh-CN" altLang="en-US" sz="900" b="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传统供热企业出现连年亏损</a:t>
                </a:r>
                <a:r>
                  <a:rPr kumimoji="0" lang="zh-CN" altLang="en-US" sz="9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a:t>
                </a:r>
              </a:p>
              <a:p>
                <a:pPr marL="0" marR="0" lvl="0" indent="0" algn="just" defTabSz="685800" rtl="0" eaLnBrk="1" fontAlgn="auto" latinLnBrk="0" hangingPunct="1">
                  <a:lnSpc>
                    <a:spcPct val="150000"/>
                  </a:lnSpc>
                  <a:spcBef>
                    <a:spcPts val="0"/>
                  </a:spcBef>
                  <a:spcAft>
                    <a:spcPts val="0"/>
                  </a:spcAft>
                  <a:buClrTx/>
                  <a:buSzTx/>
                  <a:buFontTx/>
                  <a:buNone/>
                  <a:tabLst/>
                  <a:defRPr/>
                </a:pPr>
                <a:r>
                  <a:rPr kumimoji="0" lang="zh-CN" altLang="en-US" sz="900" b="1"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财政负担：</a:t>
                </a:r>
                <a:r>
                  <a:rPr kumimoji="0" lang="zh-CN" altLang="en-US" sz="9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供热是民生项目，供热企业亏损也不能断供，地方政府采取各种补贴措施，</a:t>
                </a:r>
                <a:r>
                  <a:rPr kumimoji="0" lang="zh-CN" altLang="en-US" sz="900" b="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加大了财政负担</a:t>
                </a:r>
                <a:r>
                  <a:rPr kumimoji="0" lang="zh-CN" altLang="en-US" sz="9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a:t>
                </a:r>
                <a:endParaRPr kumimoji="0" lang="en-US" altLang="zh-CN" sz="9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just" defTabSz="685800" rtl="0" eaLnBrk="1" fontAlgn="auto" latinLnBrk="0" hangingPunct="1">
                  <a:lnSpc>
                    <a:spcPct val="150000"/>
                  </a:lnSpc>
                  <a:spcBef>
                    <a:spcPts val="0"/>
                  </a:spcBef>
                  <a:spcAft>
                    <a:spcPts val="0"/>
                  </a:spcAft>
                  <a:buClrTx/>
                  <a:buSzTx/>
                  <a:buFontTx/>
                  <a:buNone/>
                  <a:tabLst/>
                  <a:defRPr/>
                </a:pPr>
                <a:endParaRPr kumimoji="0" lang="zh-CN" altLang="en-US" sz="9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just" defTabSz="685800" rtl="0" eaLnBrk="1" fontAlgn="auto" latinLnBrk="0" hangingPunct="1">
                  <a:lnSpc>
                    <a:spcPct val="150000"/>
                  </a:lnSpc>
                  <a:spcBef>
                    <a:spcPts val="0"/>
                  </a:spcBef>
                  <a:spcAft>
                    <a:spcPts val="0"/>
                  </a:spcAft>
                  <a:buClrTx/>
                  <a:buSzTx/>
                  <a:buFontTx/>
                  <a:buNone/>
                  <a:tabLst/>
                  <a:defRPr/>
                </a:pPr>
                <a:r>
                  <a:rPr kumimoji="0" lang="zh-CN" altLang="en-US" sz="900" b="1"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技术升级：</a:t>
                </a:r>
                <a:r>
                  <a:rPr kumimoji="0" lang="zh-CN" altLang="en-US" sz="9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急需通过投资新能源供暖系统技术改造，达到节能环保的效果，但原有供热企业连年亏损，无投资改造能力，也没有对应的专业团队和相应的资源</a:t>
                </a:r>
                <a:endParaRPr kumimoji="0" lang="en-US" altLang="zh-CN" sz="900" b="1" dirty="0"/>
              </a:p>
            </p:txBody>
          </p:sp>
          <p:sp>
            <p:nvSpPr>
              <p:cNvPr id="14" name="Bullet1">
                <a:extLst>
                  <a:ext uri="{FF2B5EF4-FFF2-40B4-BE49-F238E27FC236}">
                    <a16:creationId xmlns:a16="http://schemas.microsoft.com/office/drawing/2014/main" id="{7508C062-B3D3-276B-182B-F4D7BE65C789}"/>
                  </a:ext>
                </a:extLst>
              </p:cNvPr>
              <p:cNvSpPr txBox="1"/>
              <p:nvPr/>
            </p:nvSpPr>
            <p:spPr bwMode="auto">
              <a:xfrm>
                <a:off x="1739002" y="2372883"/>
                <a:ext cx="3535069" cy="4451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b" anchorCtr="1">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spcBef>
                    <a:spcPct val="0"/>
                  </a:spcBef>
                </a:pPr>
                <a:r>
                  <a:rPr lang="zh-CN" altLang="en-US" sz="1200" b="1" dirty="0">
                    <a:solidFill>
                      <a:srgbClr val="0000FF"/>
                    </a:solidFill>
                    <a:latin typeface="微软雅黑" panose="020B0503020204020204" pitchFamily="34" charset="-122"/>
                    <a:ea typeface="微软雅黑" panose="020B0503020204020204" pitchFamily="34" charset="-122"/>
                  </a:rPr>
                  <a:t>传统燃煤</a:t>
                </a:r>
                <a:r>
                  <a:rPr lang="zh-CN" altLang="en-US" sz="1200" b="1" dirty="0">
                    <a:latin typeface="微软雅黑" panose="020B0503020204020204" pitchFamily="34" charset="-122"/>
                    <a:ea typeface="微软雅黑" panose="020B0503020204020204" pitchFamily="34" charset="-122"/>
                  </a:rPr>
                  <a:t>集中供热方案</a:t>
                </a:r>
                <a:endParaRPr lang="en-US" altLang="zh-CN" sz="1200" b="1" dirty="0">
                  <a:latin typeface="微软雅黑" panose="020B0503020204020204" pitchFamily="34" charset="-122"/>
                  <a:ea typeface="微软雅黑" panose="020B0503020204020204" pitchFamily="34" charset="-122"/>
                </a:endParaRPr>
              </a:p>
            </p:txBody>
          </p:sp>
        </p:grpSp>
        <p:grpSp>
          <p:nvGrpSpPr>
            <p:cNvPr id="19" name="组合 18">
              <a:extLst>
                <a:ext uri="{FF2B5EF4-FFF2-40B4-BE49-F238E27FC236}">
                  <a16:creationId xmlns:a16="http://schemas.microsoft.com/office/drawing/2014/main" id="{4B399ACF-5E75-C3A4-244B-D367224EB6A1}"/>
                </a:ext>
              </a:extLst>
            </p:cNvPr>
            <p:cNvGrpSpPr/>
            <p:nvPr/>
          </p:nvGrpSpPr>
          <p:grpSpPr>
            <a:xfrm>
              <a:off x="6988886" y="2297186"/>
              <a:ext cx="3648000" cy="4266050"/>
              <a:chOff x="6988886" y="2297186"/>
              <a:chExt cx="3648000" cy="4266050"/>
            </a:xfrm>
          </p:grpSpPr>
          <p:sp>
            <p:nvSpPr>
              <p:cNvPr id="6" name="ComponentBackground2">
                <a:extLst>
                  <a:ext uri="{FF2B5EF4-FFF2-40B4-BE49-F238E27FC236}">
                    <a16:creationId xmlns:a16="http://schemas.microsoft.com/office/drawing/2014/main" id="{C91524BE-50BB-C5BD-B1B7-5EE6F858EECE}"/>
                  </a:ext>
                </a:extLst>
              </p:cNvPr>
              <p:cNvSpPr/>
              <p:nvPr/>
            </p:nvSpPr>
            <p:spPr bwMode="auto">
              <a:xfrm>
                <a:off x="6988886" y="2297186"/>
                <a:ext cx="3648000" cy="4204153"/>
              </a:xfrm>
              <a:prstGeom prst="rect">
                <a:avLst/>
              </a:prstGeom>
              <a:solidFill>
                <a:schemeClr val="tx2">
                  <a:alpha val="15000"/>
                </a:schemeClr>
              </a:solidFill>
              <a:ln w="38100" cap="flat" cmpd="sng" algn="ctr">
                <a:noFill/>
                <a:prstDash val="solid"/>
                <a:round/>
                <a:headEnd type="none" w="med" len="med"/>
                <a:tailEnd type="none" w="med" len="med"/>
              </a:ln>
              <a:effectLst/>
              <a:scene3d>
                <a:camera prst="orthographicFront"/>
                <a:lightRig rig="balanced" dir="t"/>
              </a:scene3d>
              <a:sp3d extrusionH="742950" prstMaterial="plastic">
                <a:contourClr>
                  <a:schemeClr val="tx2"/>
                </a:contourClr>
              </a:sp3d>
            </p:spPr>
            <p:txBody>
              <a:bodyPr wrap="none" lIns="67500" tIns="35100" rIns="67500" bIns="35100">
                <a:normAutofit/>
                <a:sp3d/>
              </a:bodyPr>
              <a:lstStyle/>
              <a:p>
                <a:pPr marL="257175" indent="-257175">
                  <a:spcBef>
                    <a:spcPct val="50000"/>
                  </a:spcBef>
                  <a:buClr>
                    <a:schemeClr val="bg1"/>
                  </a:buClr>
                  <a:buFont typeface="Wingdings" panose="05000000000000000000" pitchFamily="2" charset="2"/>
                  <a:buChar char="v"/>
                </a:pPr>
                <a:endParaRPr lang="en-US" sz="1050" dirty="0">
                  <a:solidFill>
                    <a:schemeClr val="bg1"/>
                  </a:solidFill>
                </a:endParaRPr>
              </a:p>
            </p:txBody>
          </p:sp>
          <p:sp>
            <p:nvSpPr>
              <p:cNvPr id="11" name="Text2">
                <a:extLst>
                  <a:ext uri="{FF2B5EF4-FFF2-40B4-BE49-F238E27FC236}">
                    <a16:creationId xmlns:a16="http://schemas.microsoft.com/office/drawing/2014/main" id="{E7C555AF-6FFA-BA07-5A12-1334C3848399}"/>
                  </a:ext>
                </a:extLst>
              </p:cNvPr>
              <p:cNvSpPr/>
              <p:nvPr/>
            </p:nvSpPr>
            <p:spPr bwMode="auto">
              <a:xfrm>
                <a:off x="7099627" y="2948946"/>
                <a:ext cx="3476372" cy="361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t" anchorCtr="1">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lvl="0" algn="just" defTabSz="685800">
                  <a:lnSpc>
                    <a:spcPct val="150000"/>
                  </a:lnSpc>
                  <a:defRPr/>
                </a:pPr>
                <a:r>
                  <a:rPr kumimoji="0" lang="zh-CN" altLang="en-US" sz="9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环保方面：</a:t>
                </a:r>
                <a:r>
                  <a:rPr kumimoji="0" lang="zh-CN" alt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用空气源热泵电锅炉，取代老式锅炉，响应国家环保政策</a:t>
                </a:r>
                <a:r>
                  <a:rPr kumimoji="0" lang="zh-CN" altLang="en-US" sz="900" dirty="0">
                    <a:solidFill>
                      <a:prstClr val="black"/>
                    </a:solidFill>
                    <a:latin typeface="微软雅黑" panose="020B0503020204020204" charset="-122"/>
                    <a:ea typeface="微软雅黑" panose="020B0503020204020204" charset="-122"/>
                    <a:cs typeface="微软雅黑" panose="020B0503020204020204" charset="-122"/>
                    <a:sym typeface="+mn-ea"/>
                  </a:rPr>
                  <a:t>，符合环保节能要求</a:t>
                </a:r>
                <a:r>
                  <a:rPr kumimoji="0" lang="zh-CN" alt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a:t>
                </a:r>
              </a:p>
              <a:p>
                <a:pPr lvl="0" algn="just" defTabSz="685800">
                  <a:lnSpc>
                    <a:spcPct val="150000"/>
                  </a:lnSpc>
                  <a:defRPr/>
                </a:pPr>
                <a:r>
                  <a:rPr kumimoji="0" lang="zh-CN" altLang="en-US" sz="900" b="1"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盈利方面：</a:t>
                </a:r>
                <a:r>
                  <a:rPr kumimoji="0" lang="zh-CN" alt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煤改电是国家的政策，</a:t>
                </a:r>
                <a:r>
                  <a:rPr kumimoji="0" lang="zh-CN" altLang="en-US" sz="900" b="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各地相继出台扶持政策</a:t>
                </a:r>
                <a:r>
                  <a:rPr kumimoji="0" lang="zh-CN" alt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，优惠电价支持煤改</a:t>
                </a:r>
                <a:r>
                  <a:rPr kumimoji="0" lang="zh-CN" altLang="en-US" sz="900" dirty="0">
                    <a:solidFill>
                      <a:prstClr val="black"/>
                    </a:solidFill>
                    <a:latin typeface="微软雅黑" panose="020B0503020204020204" charset="-122"/>
                    <a:ea typeface="微软雅黑" panose="020B0503020204020204" charset="-122"/>
                    <a:cs typeface="微软雅黑" panose="020B0503020204020204" charset="-122"/>
                    <a:sym typeface="+mn-ea"/>
                  </a:rPr>
                  <a:t>电采暖项目落地；</a:t>
                </a:r>
                <a:endParaRPr kumimoji="0" lang="zh-CN" alt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just" defTabSz="685800" rtl="0" eaLnBrk="1" fontAlgn="auto" latinLnBrk="0" hangingPunct="1">
                  <a:lnSpc>
                    <a:spcPct val="150000"/>
                  </a:lnSpc>
                  <a:spcBef>
                    <a:spcPts val="0"/>
                  </a:spcBef>
                  <a:spcAft>
                    <a:spcPts val="0"/>
                  </a:spcAft>
                  <a:buClrTx/>
                  <a:buSzTx/>
                  <a:buFontTx/>
                  <a:buNone/>
                  <a:tabLst/>
                  <a:defRPr/>
                </a:pPr>
                <a:r>
                  <a:rPr kumimoji="0" lang="zh-CN" altLang="en-US" sz="900" b="1"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财政负担：</a:t>
                </a:r>
                <a:r>
                  <a:rPr kumimoji="0" lang="zh-CN" alt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政府授予特殊经营权，中能鑫凯投资建设运营，收取采暖费，</a:t>
                </a:r>
                <a:r>
                  <a:rPr kumimoji="0" lang="zh-CN" altLang="en-US" sz="900" b="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政府不用承担财政补贴压力</a:t>
                </a:r>
                <a:r>
                  <a:rPr kumimoji="0" lang="zh-CN" alt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（我们可以少要补贴或不收补贴）实现政府企业双赢。</a:t>
                </a:r>
                <a:endParaRPr kumimoji="0" lang="en-US" altLang="zh-CN"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just" defTabSz="685800" rtl="0" eaLnBrk="1" fontAlgn="auto" latinLnBrk="0" hangingPunct="1">
                  <a:lnSpc>
                    <a:spcPct val="150000"/>
                  </a:lnSpc>
                  <a:spcBef>
                    <a:spcPts val="0"/>
                  </a:spcBef>
                  <a:spcAft>
                    <a:spcPts val="0"/>
                  </a:spcAft>
                  <a:buClrTx/>
                  <a:buSzTx/>
                  <a:buFontTx/>
                  <a:buNone/>
                  <a:tabLst/>
                  <a:defRPr/>
                </a:pPr>
                <a:r>
                  <a:rPr kumimoji="0" lang="zh-CN" altLang="en-US" sz="900" b="1" dirty="0">
                    <a:solidFill>
                      <a:prstClr val="black"/>
                    </a:solidFill>
                    <a:latin typeface="微软雅黑" panose="020B0503020204020204" charset="-122"/>
                    <a:ea typeface="微软雅黑" panose="020B0503020204020204" charset="-122"/>
                    <a:cs typeface="微软雅黑" panose="020B0503020204020204" charset="-122"/>
                    <a:sym typeface="+mn-ea"/>
                  </a:rPr>
                  <a:t>技术升级：</a:t>
                </a:r>
                <a:r>
                  <a:rPr kumimoji="0" lang="zh-CN" alt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通过使用</a:t>
                </a:r>
                <a:r>
                  <a:rPr kumimoji="0" lang="zh-CN" altLang="en-US" sz="900" b="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空气源热泵</a:t>
                </a:r>
                <a:r>
                  <a:rPr kumimoji="0" lang="zh-CN" alt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和</a:t>
                </a:r>
                <a:r>
                  <a:rPr kumimoji="0" lang="zh-CN" altLang="en-US" sz="900" b="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sym typeface="+mn-ea"/>
                  </a:rPr>
                  <a:t>智能控制</a:t>
                </a:r>
                <a:r>
                  <a:rPr kumimoji="0" lang="zh-CN" alt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，以及优惠电价政策，实现集中供暖项目扭亏为盈，实现盈利；</a:t>
                </a:r>
              </a:p>
            </p:txBody>
          </p:sp>
          <p:sp>
            <p:nvSpPr>
              <p:cNvPr id="12" name="Bullet2">
                <a:extLst>
                  <a:ext uri="{FF2B5EF4-FFF2-40B4-BE49-F238E27FC236}">
                    <a16:creationId xmlns:a16="http://schemas.microsoft.com/office/drawing/2014/main" id="{01CD57BD-1E8A-B54C-417F-39B5A010EEFB}"/>
                  </a:ext>
                </a:extLst>
              </p:cNvPr>
              <p:cNvSpPr txBox="1"/>
              <p:nvPr/>
            </p:nvSpPr>
            <p:spPr bwMode="auto">
              <a:xfrm>
                <a:off x="6997410" y="2372883"/>
                <a:ext cx="3535069" cy="4451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b" anchorCtr="1">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spcBef>
                    <a:spcPct val="0"/>
                  </a:spcBef>
                </a:pPr>
                <a:r>
                  <a:rPr kumimoji="0" lang="zh-CN" altLang="en-US" sz="1200" b="1" dirty="0">
                    <a:solidFill>
                      <a:srgbClr val="0000FF"/>
                    </a:solidFill>
                    <a:latin typeface="微软雅黑" panose="020B0503020204020204" pitchFamily="34" charset="-122"/>
                    <a:ea typeface="微软雅黑" panose="020B0503020204020204" pitchFamily="34" charset="-122"/>
                    <a:sym typeface="方正大黑体_GBK" panose="02010600010101010101" charset="-122"/>
                  </a:rPr>
                  <a:t>空气能热泵</a:t>
                </a:r>
                <a:r>
                  <a:rPr kumimoji="0" lang="zh-CN" altLang="en-US" sz="1200" b="1" dirty="0">
                    <a:latin typeface="微软雅黑" panose="020B0503020204020204" pitchFamily="34" charset="-122"/>
                    <a:ea typeface="微软雅黑" panose="020B0503020204020204" pitchFamily="34" charset="-122"/>
                    <a:sym typeface="方正大黑体_GBK" panose="02010600010101010101" charset="-122"/>
                  </a:rPr>
                  <a:t>集中</a:t>
                </a:r>
                <a:r>
                  <a:rPr kumimoji="0"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方正大黑体_GBK" panose="02010600010101010101" charset="-122"/>
                  </a:rPr>
                  <a:t>供热方案</a:t>
                </a:r>
                <a:endParaRPr lang="en-US" altLang="zh-CN" sz="1200" b="1" dirty="0">
                  <a:latin typeface="微软雅黑" panose="020B0503020204020204" pitchFamily="34" charset="-122"/>
                  <a:ea typeface="微软雅黑" panose="020B0503020204020204" pitchFamily="34" charset="-122"/>
                </a:endParaRPr>
              </a:p>
            </p:txBody>
          </p:sp>
        </p:grpSp>
      </p:grpSp>
      <p:sp>
        <p:nvSpPr>
          <p:cNvPr id="2" name="iconfont-11154-5266043">
            <a:extLst>
              <a:ext uri="{FF2B5EF4-FFF2-40B4-BE49-F238E27FC236}">
                <a16:creationId xmlns:a16="http://schemas.microsoft.com/office/drawing/2014/main" id="{E91CA7AF-F968-135D-7288-30333B823241}"/>
              </a:ext>
            </a:extLst>
          </p:cNvPr>
          <p:cNvSpPr/>
          <p:nvPr/>
        </p:nvSpPr>
        <p:spPr>
          <a:xfrm>
            <a:off x="7520426" y="1418048"/>
            <a:ext cx="419102" cy="609685"/>
          </a:xfrm>
          <a:custGeom>
            <a:avLst/>
            <a:gdLst>
              <a:gd name="connsiteX0" fmla="*/ 190477 w 376960"/>
              <a:gd name="connsiteY0" fmla="*/ 332432 h 548379"/>
              <a:gd name="connsiteX1" fmla="*/ 175279 w 376960"/>
              <a:gd name="connsiteY1" fmla="*/ 379155 h 548379"/>
              <a:gd name="connsiteX2" fmla="*/ 171325 w 376960"/>
              <a:gd name="connsiteY2" fmla="*/ 382012 h 548379"/>
              <a:gd name="connsiteX3" fmla="*/ 122175 w 376960"/>
              <a:gd name="connsiteY3" fmla="*/ 382012 h 548379"/>
              <a:gd name="connsiteX4" fmla="*/ 122110 w 376960"/>
              <a:gd name="connsiteY4" fmla="*/ 381965 h 548379"/>
              <a:gd name="connsiteX5" fmla="*/ 122110 w 376960"/>
              <a:gd name="connsiteY5" fmla="*/ 382012 h 548379"/>
              <a:gd name="connsiteX6" fmla="*/ 122175 w 376960"/>
              <a:gd name="connsiteY6" fmla="*/ 382012 h 548379"/>
              <a:gd name="connsiteX7" fmla="*/ 161891 w 376960"/>
              <a:gd name="connsiteY7" fmla="*/ 410827 h 548379"/>
              <a:gd name="connsiteX8" fmla="*/ 163368 w 376960"/>
              <a:gd name="connsiteY8" fmla="*/ 415495 h 548379"/>
              <a:gd name="connsiteX9" fmla="*/ 148266 w 376960"/>
              <a:gd name="connsiteY9" fmla="*/ 462265 h 548379"/>
              <a:gd name="connsiteX10" fmla="*/ 188047 w 376960"/>
              <a:gd name="connsiteY10" fmla="*/ 433403 h 548379"/>
              <a:gd name="connsiteX11" fmla="*/ 192907 w 376960"/>
              <a:gd name="connsiteY11" fmla="*/ 433403 h 548379"/>
              <a:gd name="connsiteX12" fmla="*/ 232688 w 376960"/>
              <a:gd name="connsiteY12" fmla="*/ 462265 h 548379"/>
              <a:gd name="connsiteX13" fmla="*/ 217490 w 376960"/>
              <a:gd name="connsiteY13" fmla="*/ 415542 h 548379"/>
              <a:gd name="connsiteX14" fmla="*/ 219015 w 376960"/>
              <a:gd name="connsiteY14" fmla="*/ 410875 h 548379"/>
              <a:gd name="connsiteX15" fmla="*/ 258796 w 376960"/>
              <a:gd name="connsiteY15" fmla="*/ 382012 h 548379"/>
              <a:gd name="connsiteX16" fmla="*/ 209677 w 376960"/>
              <a:gd name="connsiteY16" fmla="*/ 382012 h 548379"/>
              <a:gd name="connsiteX17" fmla="*/ 205675 w 376960"/>
              <a:gd name="connsiteY17" fmla="*/ 379155 h 548379"/>
              <a:gd name="connsiteX18" fmla="*/ 190620 w 376960"/>
              <a:gd name="connsiteY18" fmla="*/ 314762 h 548379"/>
              <a:gd name="connsiteX19" fmla="*/ 194574 w 376960"/>
              <a:gd name="connsiteY19" fmla="*/ 317620 h 548379"/>
              <a:gd name="connsiteX20" fmla="*/ 212821 w 376960"/>
              <a:gd name="connsiteY20" fmla="*/ 373678 h 548379"/>
              <a:gd name="connsiteX21" fmla="*/ 271755 w 376960"/>
              <a:gd name="connsiteY21" fmla="*/ 373678 h 548379"/>
              <a:gd name="connsiteX22" fmla="*/ 275757 w 376960"/>
              <a:gd name="connsiteY22" fmla="*/ 376535 h 548379"/>
              <a:gd name="connsiteX23" fmla="*/ 274280 w 376960"/>
              <a:gd name="connsiteY23" fmla="*/ 381203 h 548379"/>
              <a:gd name="connsiteX24" fmla="*/ 226399 w 376960"/>
              <a:gd name="connsiteY24" fmla="*/ 415828 h 548379"/>
              <a:gd name="connsiteX25" fmla="*/ 244599 w 376960"/>
              <a:gd name="connsiteY25" fmla="*/ 471934 h 548379"/>
              <a:gd name="connsiteX26" fmla="*/ 243122 w 376960"/>
              <a:gd name="connsiteY26" fmla="*/ 476554 h 548379"/>
              <a:gd name="connsiteX27" fmla="*/ 240644 w 376960"/>
              <a:gd name="connsiteY27" fmla="*/ 477316 h 548379"/>
              <a:gd name="connsiteX28" fmla="*/ 238167 w 376960"/>
              <a:gd name="connsiteY28" fmla="*/ 476554 h 548379"/>
              <a:gd name="connsiteX29" fmla="*/ 190477 w 376960"/>
              <a:gd name="connsiteY29" fmla="*/ 441928 h 548379"/>
              <a:gd name="connsiteX30" fmla="*/ 142787 w 376960"/>
              <a:gd name="connsiteY30" fmla="*/ 476554 h 548379"/>
              <a:gd name="connsiteX31" fmla="*/ 137879 w 376960"/>
              <a:gd name="connsiteY31" fmla="*/ 476554 h 548379"/>
              <a:gd name="connsiteX32" fmla="*/ 136403 w 376960"/>
              <a:gd name="connsiteY32" fmla="*/ 471934 h 548379"/>
              <a:gd name="connsiteX33" fmla="*/ 154650 w 376960"/>
              <a:gd name="connsiteY33" fmla="*/ 415828 h 548379"/>
              <a:gd name="connsiteX34" fmla="*/ 106912 w 376960"/>
              <a:gd name="connsiteY34" fmla="*/ 381203 h 548379"/>
              <a:gd name="connsiteX35" fmla="*/ 105435 w 376960"/>
              <a:gd name="connsiteY35" fmla="*/ 376535 h 548379"/>
              <a:gd name="connsiteX36" fmla="*/ 109437 w 376960"/>
              <a:gd name="connsiteY36" fmla="*/ 373678 h 548379"/>
              <a:gd name="connsiteX37" fmla="*/ 168371 w 376960"/>
              <a:gd name="connsiteY37" fmla="*/ 373678 h 548379"/>
              <a:gd name="connsiteX38" fmla="*/ 186618 w 376960"/>
              <a:gd name="connsiteY38" fmla="*/ 317620 h 548379"/>
              <a:gd name="connsiteX39" fmla="*/ 190620 w 376960"/>
              <a:gd name="connsiteY39" fmla="*/ 314762 h 548379"/>
              <a:gd name="connsiteX40" fmla="*/ 190513 w 376960"/>
              <a:gd name="connsiteY40" fmla="*/ 252021 h 548379"/>
              <a:gd name="connsiteX41" fmla="*/ 46522 w 376960"/>
              <a:gd name="connsiteY41" fmla="*/ 396033 h 548379"/>
              <a:gd name="connsiteX42" fmla="*/ 190513 w 376960"/>
              <a:gd name="connsiteY42" fmla="*/ 540045 h 548379"/>
              <a:gd name="connsiteX43" fmla="*/ 334504 w 376960"/>
              <a:gd name="connsiteY43" fmla="*/ 396033 h 548379"/>
              <a:gd name="connsiteX44" fmla="*/ 190513 w 376960"/>
              <a:gd name="connsiteY44" fmla="*/ 252021 h 548379"/>
              <a:gd name="connsiteX45" fmla="*/ 190513 w 376960"/>
              <a:gd name="connsiteY45" fmla="*/ 243592 h 548379"/>
              <a:gd name="connsiteX46" fmla="*/ 298268 w 376960"/>
              <a:gd name="connsiteY46" fmla="*/ 288215 h 548379"/>
              <a:gd name="connsiteX47" fmla="*/ 342885 w 376960"/>
              <a:gd name="connsiteY47" fmla="*/ 395985 h 548379"/>
              <a:gd name="connsiteX48" fmla="*/ 298268 w 376960"/>
              <a:gd name="connsiteY48" fmla="*/ 503709 h 548379"/>
              <a:gd name="connsiteX49" fmla="*/ 190513 w 376960"/>
              <a:gd name="connsiteY49" fmla="*/ 548379 h 548379"/>
              <a:gd name="connsiteX50" fmla="*/ 82805 w 376960"/>
              <a:gd name="connsiteY50" fmla="*/ 503709 h 548379"/>
              <a:gd name="connsiteX51" fmla="*/ 38141 w 376960"/>
              <a:gd name="connsiteY51" fmla="*/ 395985 h 548379"/>
              <a:gd name="connsiteX52" fmla="*/ 82805 w 376960"/>
              <a:gd name="connsiteY52" fmla="*/ 288215 h 548379"/>
              <a:gd name="connsiteX53" fmla="*/ 190513 w 376960"/>
              <a:gd name="connsiteY53" fmla="*/ 243592 h 548379"/>
              <a:gd name="connsiteX54" fmla="*/ 249224 w 376960"/>
              <a:gd name="connsiteY54" fmla="*/ 9144 h 548379"/>
              <a:gd name="connsiteX55" fmla="*/ 131897 w 376960"/>
              <a:gd name="connsiteY55" fmla="*/ 211732 h 548379"/>
              <a:gd name="connsiteX56" fmla="*/ 248224 w 376960"/>
              <a:gd name="connsiteY56" fmla="*/ 211732 h 548379"/>
              <a:gd name="connsiteX57" fmla="*/ 365550 w 376960"/>
              <a:gd name="connsiteY57" fmla="*/ 9144 h 548379"/>
              <a:gd name="connsiteX58" fmla="*/ 11428 w 376960"/>
              <a:gd name="connsiteY58" fmla="*/ 8334 h 548379"/>
              <a:gd name="connsiteX59" fmla="*/ 104994 w 376960"/>
              <a:gd name="connsiteY59" fmla="*/ 169824 h 548379"/>
              <a:gd name="connsiteX60" fmla="*/ 152134 w 376960"/>
              <a:gd name="connsiteY60" fmla="*/ 88436 h 548379"/>
              <a:gd name="connsiteX61" fmla="*/ 105708 w 376960"/>
              <a:gd name="connsiteY61" fmla="*/ 8334 h 548379"/>
              <a:gd name="connsiteX62" fmla="*/ 246843 w 376960"/>
              <a:gd name="connsiteY62" fmla="*/ 810 h 548379"/>
              <a:gd name="connsiteX63" fmla="*/ 372787 w 376960"/>
              <a:gd name="connsiteY63" fmla="*/ 810 h 548379"/>
              <a:gd name="connsiteX64" fmla="*/ 376406 w 376960"/>
              <a:gd name="connsiteY64" fmla="*/ 2905 h 548379"/>
              <a:gd name="connsiteX65" fmla="*/ 376406 w 376960"/>
              <a:gd name="connsiteY65" fmla="*/ 7048 h 548379"/>
              <a:gd name="connsiteX66" fmla="*/ 254271 w 376960"/>
              <a:gd name="connsiteY66" fmla="*/ 217971 h 548379"/>
              <a:gd name="connsiteX67" fmla="*/ 250604 w 376960"/>
              <a:gd name="connsiteY67" fmla="*/ 220066 h 548379"/>
              <a:gd name="connsiteX68" fmla="*/ 124612 w 376960"/>
              <a:gd name="connsiteY68" fmla="*/ 220066 h 548379"/>
              <a:gd name="connsiteX69" fmla="*/ 120993 w 376960"/>
              <a:gd name="connsiteY69" fmla="*/ 217971 h 548379"/>
              <a:gd name="connsiteX70" fmla="*/ 120993 w 376960"/>
              <a:gd name="connsiteY70" fmla="*/ 213827 h 548379"/>
              <a:gd name="connsiteX71" fmla="*/ 243176 w 376960"/>
              <a:gd name="connsiteY71" fmla="*/ 2905 h 548379"/>
              <a:gd name="connsiteX72" fmla="*/ 246843 w 376960"/>
              <a:gd name="connsiteY72" fmla="*/ 810 h 548379"/>
              <a:gd name="connsiteX73" fmla="*/ 4238 w 376960"/>
              <a:gd name="connsiteY73" fmla="*/ 0 h 548379"/>
              <a:gd name="connsiteX74" fmla="*/ 108137 w 376960"/>
              <a:gd name="connsiteY74" fmla="*/ 0 h 548379"/>
              <a:gd name="connsiteX75" fmla="*/ 111756 w 376960"/>
              <a:gd name="connsiteY75" fmla="*/ 2048 h 548379"/>
              <a:gd name="connsiteX76" fmla="*/ 160562 w 376960"/>
              <a:gd name="connsiteY76" fmla="*/ 86341 h 548379"/>
              <a:gd name="connsiteX77" fmla="*/ 160562 w 376960"/>
              <a:gd name="connsiteY77" fmla="*/ 90531 h 548379"/>
              <a:gd name="connsiteX78" fmla="*/ 108613 w 376960"/>
              <a:gd name="connsiteY78" fmla="*/ 180253 h 548379"/>
              <a:gd name="connsiteX79" fmla="*/ 104994 w 376960"/>
              <a:gd name="connsiteY79" fmla="*/ 182253 h 548379"/>
              <a:gd name="connsiteX80" fmla="*/ 101375 w 376960"/>
              <a:gd name="connsiteY80" fmla="*/ 180158 h 548379"/>
              <a:gd name="connsiteX81" fmla="*/ 572 w 376960"/>
              <a:gd name="connsiteY81" fmla="*/ 6239 h 548379"/>
              <a:gd name="connsiteX82" fmla="*/ 572 w 376960"/>
              <a:gd name="connsiteY82" fmla="*/ 2048 h 548379"/>
              <a:gd name="connsiteX83" fmla="*/ 4238 w 376960"/>
              <a:gd name="connsiteY83" fmla="*/ 0 h 54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76960" h="548379">
                <a:moveTo>
                  <a:pt x="190477" y="332432"/>
                </a:moveTo>
                <a:lnTo>
                  <a:pt x="175279" y="379155"/>
                </a:lnTo>
                <a:cubicBezTo>
                  <a:pt x="174755" y="380869"/>
                  <a:pt x="173135" y="382012"/>
                  <a:pt x="171325" y="382012"/>
                </a:cubicBezTo>
                <a:lnTo>
                  <a:pt x="122175" y="382012"/>
                </a:lnTo>
                <a:lnTo>
                  <a:pt x="122110" y="381965"/>
                </a:lnTo>
                <a:lnTo>
                  <a:pt x="122110" y="382012"/>
                </a:lnTo>
                <a:lnTo>
                  <a:pt x="122175" y="382012"/>
                </a:lnTo>
                <a:lnTo>
                  <a:pt x="161891" y="410827"/>
                </a:lnTo>
                <a:cubicBezTo>
                  <a:pt x="163368" y="411923"/>
                  <a:pt x="163988" y="413733"/>
                  <a:pt x="163368" y="415495"/>
                </a:cubicBezTo>
                <a:lnTo>
                  <a:pt x="148266" y="462265"/>
                </a:lnTo>
                <a:lnTo>
                  <a:pt x="188047" y="433403"/>
                </a:lnTo>
                <a:cubicBezTo>
                  <a:pt x="189524" y="432307"/>
                  <a:pt x="191477" y="432307"/>
                  <a:pt x="192907" y="433403"/>
                </a:cubicBezTo>
                <a:lnTo>
                  <a:pt x="232688" y="462265"/>
                </a:lnTo>
                <a:lnTo>
                  <a:pt x="217490" y="415542"/>
                </a:lnTo>
                <a:cubicBezTo>
                  <a:pt x="216966" y="413828"/>
                  <a:pt x="217585" y="411970"/>
                  <a:pt x="219015" y="410875"/>
                </a:cubicBezTo>
                <a:lnTo>
                  <a:pt x="258796" y="382012"/>
                </a:lnTo>
                <a:lnTo>
                  <a:pt x="209677" y="382012"/>
                </a:lnTo>
                <a:cubicBezTo>
                  <a:pt x="207866" y="382012"/>
                  <a:pt x="206247" y="380822"/>
                  <a:pt x="205675" y="379155"/>
                </a:cubicBezTo>
                <a:close/>
                <a:moveTo>
                  <a:pt x="190620" y="314762"/>
                </a:moveTo>
                <a:cubicBezTo>
                  <a:pt x="192430" y="314762"/>
                  <a:pt x="194002" y="315953"/>
                  <a:pt x="194574" y="317620"/>
                </a:cubicBezTo>
                <a:lnTo>
                  <a:pt x="212821" y="373678"/>
                </a:lnTo>
                <a:lnTo>
                  <a:pt x="271755" y="373678"/>
                </a:lnTo>
                <a:cubicBezTo>
                  <a:pt x="273566" y="373678"/>
                  <a:pt x="275185" y="374868"/>
                  <a:pt x="275757" y="376535"/>
                </a:cubicBezTo>
                <a:cubicBezTo>
                  <a:pt x="276281" y="378250"/>
                  <a:pt x="275709" y="380107"/>
                  <a:pt x="274280" y="381203"/>
                </a:cubicBezTo>
                <a:lnTo>
                  <a:pt x="226399" y="415828"/>
                </a:lnTo>
                <a:lnTo>
                  <a:pt x="244599" y="471934"/>
                </a:lnTo>
                <a:cubicBezTo>
                  <a:pt x="245171" y="473648"/>
                  <a:pt x="244551" y="475506"/>
                  <a:pt x="243122" y="476554"/>
                </a:cubicBezTo>
                <a:cubicBezTo>
                  <a:pt x="242360" y="477078"/>
                  <a:pt x="241502" y="477316"/>
                  <a:pt x="240644" y="477316"/>
                </a:cubicBezTo>
                <a:cubicBezTo>
                  <a:pt x="239787" y="477316"/>
                  <a:pt x="238882" y="477078"/>
                  <a:pt x="238167" y="476554"/>
                </a:cubicBezTo>
                <a:lnTo>
                  <a:pt x="190477" y="441928"/>
                </a:lnTo>
                <a:lnTo>
                  <a:pt x="142787" y="476554"/>
                </a:lnTo>
                <a:cubicBezTo>
                  <a:pt x="141262" y="477649"/>
                  <a:pt x="139309" y="477649"/>
                  <a:pt x="137879" y="476554"/>
                </a:cubicBezTo>
                <a:cubicBezTo>
                  <a:pt x="136403" y="475506"/>
                  <a:pt x="135783" y="473648"/>
                  <a:pt x="136403" y="471934"/>
                </a:cubicBezTo>
                <a:lnTo>
                  <a:pt x="154650" y="415828"/>
                </a:lnTo>
                <a:lnTo>
                  <a:pt x="106912" y="381203"/>
                </a:lnTo>
                <a:cubicBezTo>
                  <a:pt x="105435" y="380107"/>
                  <a:pt x="104863" y="378250"/>
                  <a:pt x="105435" y="376535"/>
                </a:cubicBezTo>
                <a:cubicBezTo>
                  <a:pt x="105959" y="374821"/>
                  <a:pt x="107579" y="373678"/>
                  <a:pt x="109437" y="373678"/>
                </a:cubicBezTo>
                <a:lnTo>
                  <a:pt x="168371" y="373678"/>
                </a:lnTo>
                <a:lnTo>
                  <a:pt x="186618" y="317620"/>
                </a:lnTo>
                <a:cubicBezTo>
                  <a:pt x="187142" y="315858"/>
                  <a:pt x="188762" y="314762"/>
                  <a:pt x="190620" y="314762"/>
                </a:cubicBezTo>
                <a:close/>
                <a:moveTo>
                  <a:pt x="190513" y="252021"/>
                </a:moveTo>
                <a:cubicBezTo>
                  <a:pt x="111137" y="252021"/>
                  <a:pt x="46522" y="316598"/>
                  <a:pt x="46522" y="396033"/>
                </a:cubicBezTo>
                <a:cubicBezTo>
                  <a:pt x="46522" y="475421"/>
                  <a:pt x="111137" y="540045"/>
                  <a:pt x="190513" y="540045"/>
                </a:cubicBezTo>
                <a:cubicBezTo>
                  <a:pt x="269889" y="540045"/>
                  <a:pt x="334504" y="475421"/>
                  <a:pt x="334504" y="396033"/>
                </a:cubicBezTo>
                <a:cubicBezTo>
                  <a:pt x="334504" y="316598"/>
                  <a:pt x="269889" y="252021"/>
                  <a:pt x="190513" y="252021"/>
                </a:cubicBezTo>
                <a:close/>
                <a:moveTo>
                  <a:pt x="190513" y="243592"/>
                </a:moveTo>
                <a:cubicBezTo>
                  <a:pt x="231225" y="243592"/>
                  <a:pt x="269460" y="259403"/>
                  <a:pt x="298268" y="288215"/>
                </a:cubicBezTo>
                <a:cubicBezTo>
                  <a:pt x="327076" y="317026"/>
                  <a:pt x="342885" y="355268"/>
                  <a:pt x="342885" y="395985"/>
                </a:cubicBezTo>
                <a:cubicBezTo>
                  <a:pt x="342885" y="436703"/>
                  <a:pt x="327076" y="474897"/>
                  <a:pt x="298268" y="503709"/>
                </a:cubicBezTo>
                <a:cubicBezTo>
                  <a:pt x="269460" y="532521"/>
                  <a:pt x="231177" y="548379"/>
                  <a:pt x="190513" y="548379"/>
                </a:cubicBezTo>
                <a:cubicBezTo>
                  <a:pt x="149801" y="548379"/>
                  <a:pt x="111613" y="532521"/>
                  <a:pt x="82805" y="503709"/>
                </a:cubicBezTo>
                <a:cubicBezTo>
                  <a:pt x="54045" y="474944"/>
                  <a:pt x="38141" y="436703"/>
                  <a:pt x="38141" y="395985"/>
                </a:cubicBezTo>
                <a:cubicBezTo>
                  <a:pt x="38141" y="355268"/>
                  <a:pt x="53997" y="317026"/>
                  <a:pt x="82805" y="288215"/>
                </a:cubicBezTo>
                <a:cubicBezTo>
                  <a:pt x="111613" y="259403"/>
                  <a:pt x="149801" y="243592"/>
                  <a:pt x="190513" y="243592"/>
                </a:cubicBezTo>
                <a:close/>
                <a:moveTo>
                  <a:pt x="249224" y="9144"/>
                </a:moveTo>
                <a:lnTo>
                  <a:pt x="131897" y="211732"/>
                </a:lnTo>
                <a:lnTo>
                  <a:pt x="248224" y="211732"/>
                </a:lnTo>
                <a:lnTo>
                  <a:pt x="365550" y="9144"/>
                </a:lnTo>
                <a:close/>
                <a:moveTo>
                  <a:pt x="11428" y="8334"/>
                </a:moveTo>
                <a:lnTo>
                  <a:pt x="104994" y="169824"/>
                </a:lnTo>
                <a:lnTo>
                  <a:pt x="152134" y="88436"/>
                </a:lnTo>
                <a:lnTo>
                  <a:pt x="105708" y="8334"/>
                </a:lnTo>
                <a:close/>
                <a:moveTo>
                  <a:pt x="246843" y="810"/>
                </a:moveTo>
                <a:lnTo>
                  <a:pt x="372787" y="810"/>
                </a:lnTo>
                <a:cubicBezTo>
                  <a:pt x="374264" y="810"/>
                  <a:pt x="375644" y="1572"/>
                  <a:pt x="376406" y="2905"/>
                </a:cubicBezTo>
                <a:cubicBezTo>
                  <a:pt x="377168" y="4191"/>
                  <a:pt x="377121" y="5762"/>
                  <a:pt x="376406" y="7048"/>
                </a:cubicBezTo>
                <a:lnTo>
                  <a:pt x="254271" y="217971"/>
                </a:lnTo>
                <a:cubicBezTo>
                  <a:pt x="253509" y="219304"/>
                  <a:pt x="252128" y="220066"/>
                  <a:pt x="250604" y="220066"/>
                </a:cubicBezTo>
                <a:lnTo>
                  <a:pt x="124612" y="220066"/>
                </a:lnTo>
                <a:cubicBezTo>
                  <a:pt x="123136" y="220066"/>
                  <a:pt x="121755" y="219304"/>
                  <a:pt x="120993" y="217971"/>
                </a:cubicBezTo>
                <a:cubicBezTo>
                  <a:pt x="120231" y="216685"/>
                  <a:pt x="120279" y="215113"/>
                  <a:pt x="120993" y="213827"/>
                </a:cubicBezTo>
                <a:lnTo>
                  <a:pt x="243176" y="2905"/>
                </a:lnTo>
                <a:cubicBezTo>
                  <a:pt x="243938" y="1572"/>
                  <a:pt x="245319" y="810"/>
                  <a:pt x="246843" y="810"/>
                </a:cubicBezTo>
                <a:close/>
                <a:moveTo>
                  <a:pt x="4238" y="0"/>
                </a:moveTo>
                <a:lnTo>
                  <a:pt x="108137" y="0"/>
                </a:lnTo>
                <a:cubicBezTo>
                  <a:pt x="109613" y="0"/>
                  <a:pt x="110994" y="762"/>
                  <a:pt x="111756" y="2048"/>
                </a:cubicBezTo>
                <a:lnTo>
                  <a:pt x="160562" y="86341"/>
                </a:lnTo>
                <a:cubicBezTo>
                  <a:pt x="161372" y="87674"/>
                  <a:pt x="161372" y="89198"/>
                  <a:pt x="160562" y="90531"/>
                </a:cubicBezTo>
                <a:lnTo>
                  <a:pt x="108613" y="180253"/>
                </a:lnTo>
                <a:cubicBezTo>
                  <a:pt x="107851" y="181491"/>
                  <a:pt x="106470" y="182253"/>
                  <a:pt x="104994" y="182253"/>
                </a:cubicBezTo>
                <a:cubicBezTo>
                  <a:pt x="103518" y="182253"/>
                  <a:pt x="102137" y="181491"/>
                  <a:pt x="101375" y="180158"/>
                </a:cubicBezTo>
                <a:lnTo>
                  <a:pt x="572" y="6239"/>
                </a:lnTo>
                <a:cubicBezTo>
                  <a:pt x="-190" y="4905"/>
                  <a:pt x="-190" y="3381"/>
                  <a:pt x="572" y="2048"/>
                </a:cubicBezTo>
                <a:cubicBezTo>
                  <a:pt x="1286" y="762"/>
                  <a:pt x="2715" y="0"/>
                  <a:pt x="423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组合 14">
            <a:extLst>
              <a:ext uri="{FF2B5EF4-FFF2-40B4-BE49-F238E27FC236}">
                <a16:creationId xmlns:a16="http://schemas.microsoft.com/office/drawing/2014/main" id="{CA03EDBC-A565-3EAB-5D9D-1DAD080FF41F}"/>
              </a:ext>
            </a:extLst>
          </p:cNvPr>
          <p:cNvGrpSpPr>
            <a:grpSpLocks noChangeAspect="1"/>
          </p:cNvGrpSpPr>
          <p:nvPr/>
        </p:nvGrpSpPr>
        <p:grpSpPr>
          <a:xfrm>
            <a:off x="4173271" y="2994549"/>
            <a:ext cx="878729" cy="657201"/>
            <a:chOff x="3700334" y="2454216"/>
            <a:chExt cx="1426690" cy="1067021"/>
          </a:xfrm>
        </p:grpSpPr>
        <p:sp>
          <p:nvSpPr>
            <p:cNvPr id="9" name="îṣľiḑè">
              <a:extLst>
                <a:ext uri="{FF2B5EF4-FFF2-40B4-BE49-F238E27FC236}">
                  <a16:creationId xmlns:a16="http://schemas.microsoft.com/office/drawing/2014/main" id="{A0ADAAB6-4733-99C8-CD71-96B0D0078B43}"/>
                </a:ext>
              </a:extLst>
            </p:cNvPr>
            <p:cNvSpPr txBox="1"/>
            <p:nvPr/>
          </p:nvSpPr>
          <p:spPr>
            <a:xfrm>
              <a:off x="4378251" y="2454216"/>
              <a:ext cx="748773" cy="1067021"/>
            </a:xfrm>
            <a:custGeom>
              <a:avLst/>
              <a:gdLst/>
              <a:ahLst/>
              <a:cxnLst/>
              <a:rect l="l" t="t" r="r" b="b"/>
              <a:pathLst>
                <a:path w="547962" h="780860">
                  <a:moveTo>
                    <a:pt x="282415" y="0"/>
                  </a:moveTo>
                  <a:cubicBezTo>
                    <a:pt x="362587" y="0"/>
                    <a:pt x="441126" y="20134"/>
                    <a:pt x="518033" y="60401"/>
                  </a:cubicBezTo>
                  <a:lnTo>
                    <a:pt x="440764" y="210588"/>
                  </a:lnTo>
                  <a:cubicBezTo>
                    <a:pt x="398575" y="177576"/>
                    <a:pt x="356020" y="161070"/>
                    <a:pt x="313100" y="161070"/>
                  </a:cubicBezTo>
                  <a:cubicBezTo>
                    <a:pt x="292371" y="161070"/>
                    <a:pt x="273822" y="166350"/>
                    <a:pt x="257452" y="176910"/>
                  </a:cubicBezTo>
                  <a:cubicBezTo>
                    <a:pt x="238906" y="188926"/>
                    <a:pt x="229632" y="204948"/>
                    <a:pt x="229632" y="224974"/>
                  </a:cubicBezTo>
                  <a:cubicBezTo>
                    <a:pt x="229632" y="244631"/>
                    <a:pt x="241805" y="261559"/>
                    <a:pt x="266150" y="275758"/>
                  </a:cubicBezTo>
                  <a:cubicBezTo>
                    <a:pt x="277056" y="282317"/>
                    <a:pt x="309762" y="293605"/>
                    <a:pt x="364268" y="309623"/>
                  </a:cubicBezTo>
                  <a:cubicBezTo>
                    <a:pt x="432587" y="329598"/>
                    <a:pt x="481280" y="357928"/>
                    <a:pt x="510347" y="394613"/>
                  </a:cubicBezTo>
                  <a:cubicBezTo>
                    <a:pt x="535424" y="425845"/>
                    <a:pt x="547962" y="465977"/>
                    <a:pt x="547962" y="515007"/>
                  </a:cubicBezTo>
                  <a:cubicBezTo>
                    <a:pt x="547962" y="640667"/>
                    <a:pt x="492821" y="722565"/>
                    <a:pt x="382539" y="760701"/>
                  </a:cubicBezTo>
                  <a:cubicBezTo>
                    <a:pt x="344086" y="774140"/>
                    <a:pt x="302730" y="780860"/>
                    <a:pt x="258472" y="780860"/>
                  </a:cubicBezTo>
                  <a:cubicBezTo>
                    <a:pt x="165604" y="780860"/>
                    <a:pt x="79446" y="752745"/>
                    <a:pt x="0" y="696516"/>
                  </a:cubicBezTo>
                  <a:lnTo>
                    <a:pt x="82711" y="540888"/>
                  </a:lnTo>
                  <a:cubicBezTo>
                    <a:pt x="140873" y="593490"/>
                    <a:pt x="197762" y="619791"/>
                    <a:pt x="253379" y="619791"/>
                  </a:cubicBezTo>
                  <a:cubicBezTo>
                    <a:pt x="278461" y="619791"/>
                    <a:pt x="299729" y="613927"/>
                    <a:pt x="317181" y="602199"/>
                  </a:cubicBezTo>
                  <a:cubicBezTo>
                    <a:pt x="337536" y="589009"/>
                    <a:pt x="347713" y="570321"/>
                    <a:pt x="347713" y="546134"/>
                  </a:cubicBezTo>
                  <a:cubicBezTo>
                    <a:pt x="347713" y="524147"/>
                    <a:pt x="336448" y="505825"/>
                    <a:pt x="313916" y="491166"/>
                  </a:cubicBezTo>
                  <a:cubicBezTo>
                    <a:pt x="297201" y="480170"/>
                    <a:pt x="269038" y="468992"/>
                    <a:pt x="229428" y="457633"/>
                  </a:cubicBezTo>
                  <a:cubicBezTo>
                    <a:pt x="181463" y="443502"/>
                    <a:pt x="151303" y="433719"/>
                    <a:pt x="138946" y="428283"/>
                  </a:cubicBezTo>
                  <a:cubicBezTo>
                    <a:pt x="119322" y="419950"/>
                    <a:pt x="102607" y="410167"/>
                    <a:pt x="88799" y="398933"/>
                  </a:cubicBezTo>
                  <a:cubicBezTo>
                    <a:pt x="49189" y="366323"/>
                    <a:pt x="29384" y="317046"/>
                    <a:pt x="29384" y="251102"/>
                  </a:cubicBezTo>
                  <a:cubicBezTo>
                    <a:pt x="29384" y="182255"/>
                    <a:pt x="49880" y="125187"/>
                    <a:pt x="90873" y="79897"/>
                  </a:cubicBezTo>
                  <a:cubicBezTo>
                    <a:pt x="138759" y="26633"/>
                    <a:pt x="202606" y="0"/>
                    <a:pt x="282415" y="0"/>
                  </a:cubicBezTo>
                  <a:close/>
                </a:path>
              </a:pathLst>
            </a:custGeom>
            <a:solidFill>
              <a:schemeClr val="tx2">
                <a:lumMod val="40000"/>
                <a:lumOff val="60000"/>
              </a:schemeClr>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zh-CN" altLang="en-US" sz="6600" spc="-225" dirty="0"/>
            </a:p>
          </p:txBody>
        </p:sp>
        <p:sp>
          <p:nvSpPr>
            <p:cNvPr id="10" name="îSľïḋê">
              <a:extLst>
                <a:ext uri="{FF2B5EF4-FFF2-40B4-BE49-F238E27FC236}">
                  <a16:creationId xmlns:a16="http://schemas.microsoft.com/office/drawing/2014/main" id="{5F898A80-86E1-6033-7774-5EFF5B0E7ACF}"/>
                </a:ext>
              </a:extLst>
            </p:cNvPr>
            <p:cNvSpPr txBox="1"/>
            <p:nvPr/>
          </p:nvSpPr>
          <p:spPr>
            <a:xfrm>
              <a:off x="3700334" y="2454216"/>
              <a:ext cx="1119397" cy="1067021"/>
            </a:xfrm>
            <a:custGeom>
              <a:avLst/>
              <a:gdLst/>
              <a:ahLst/>
              <a:cxnLst/>
              <a:rect l="l" t="t" r="r" b="b"/>
              <a:pathLst>
                <a:path w="779227" h="742768">
                  <a:moveTo>
                    <a:pt x="0" y="0"/>
                  </a:moveTo>
                  <a:lnTo>
                    <a:pt x="210043" y="0"/>
                  </a:lnTo>
                  <a:lnTo>
                    <a:pt x="389069" y="451646"/>
                  </a:lnTo>
                  <a:lnTo>
                    <a:pt x="569728" y="0"/>
                  </a:lnTo>
                  <a:lnTo>
                    <a:pt x="779227" y="0"/>
                  </a:lnTo>
                  <a:lnTo>
                    <a:pt x="462530" y="742768"/>
                  </a:lnTo>
                  <a:lnTo>
                    <a:pt x="312344" y="742768"/>
                  </a:lnTo>
                  <a:close/>
                </a:path>
              </a:pathLst>
            </a:custGeom>
            <a:solidFill>
              <a:schemeClr val="accent1"/>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algn="ctr" defTabSz="914354">
                <a:defRPr sz="1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sz="1050" dirty="0"/>
            </a:p>
          </p:txBody>
        </p:sp>
      </p:grpSp>
      <p:sp>
        <p:nvSpPr>
          <p:cNvPr id="20" name="iconfont-11154-5266043">
            <a:extLst>
              <a:ext uri="{FF2B5EF4-FFF2-40B4-BE49-F238E27FC236}">
                <a16:creationId xmlns:a16="http://schemas.microsoft.com/office/drawing/2014/main" id="{3C8BEEED-0AA2-2895-ACB6-6BD0B499FD1B}"/>
              </a:ext>
            </a:extLst>
          </p:cNvPr>
          <p:cNvSpPr/>
          <p:nvPr/>
        </p:nvSpPr>
        <p:spPr>
          <a:xfrm>
            <a:off x="7239413" y="1418048"/>
            <a:ext cx="419102" cy="609685"/>
          </a:xfrm>
          <a:custGeom>
            <a:avLst/>
            <a:gdLst>
              <a:gd name="connsiteX0" fmla="*/ 190477 w 376960"/>
              <a:gd name="connsiteY0" fmla="*/ 332432 h 548379"/>
              <a:gd name="connsiteX1" fmla="*/ 175279 w 376960"/>
              <a:gd name="connsiteY1" fmla="*/ 379155 h 548379"/>
              <a:gd name="connsiteX2" fmla="*/ 171325 w 376960"/>
              <a:gd name="connsiteY2" fmla="*/ 382012 h 548379"/>
              <a:gd name="connsiteX3" fmla="*/ 122175 w 376960"/>
              <a:gd name="connsiteY3" fmla="*/ 382012 h 548379"/>
              <a:gd name="connsiteX4" fmla="*/ 122110 w 376960"/>
              <a:gd name="connsiteY4" fmla="*/ 381965 h 548379"/>
              <a:gd name="connsiteX5" fmla="*/ 122110 w 376960"/>
              <a:gd name="connsiteY5" fmla="*/ 382012 h 548379"/>
              <a:gd name="connsiteX6" fmla="*/ 122175 w 376960"/>
              <a:gd name="connsiteY6" fmla="*/ 382012 h 548379"/>
              <a:gd name="connsiteX7" fmla="*/ 161891 w 376960"/>
              <a:gd name="connsiteY7" fmla="*/ 410827 h 548379"/>
              <a:gd name="connsiteX8" fmla="*/ 163368 w 376960"/>
              <a:gd name="connsiteY8" fmla="*/ 415495 h 548379"/>
              <a:gd name="connsiteX9" fmla="*/ 148266 w 376960"/>
              <a:gd name="connsiteY9" fmla="*/ 462265 h 548379"/>
              <a:gd name="connsiteX10" fmla="*/ 188047 w 376960"/>
              <a:gd name="connsiteY10" fmla="*/ 433403 h 548379"/>
              <a:gd name="connsiteX11" fmla="*/ 192907 w 376960"/>
              <a:gd name="connsiteY11" fmla="*/ 433403 h 548379"/>
              <a:gd name="connsiteX12" fmla="*/ 232688 w 376960"/>
              <a:gd name="connsiteY12" fmla="*/ 462265 h 548379"/>
              <a:gd name="connsiteX13" fmla="*/ 217490 w 376960"/>
              <a:gd name="connsiteY13" fmla="*/ 415542 h 548379"/>
              <a:gd name="connsiteX14" fmla="*/ 219015 w 376960"/>
              <a:gd name="connsiteY14" fmla="*/ 410875 h 548379"/>
              <a:gd name="connsiteX15" fmla="*/ 258796 w 376960"/>
              <a:gd name="connsiteY15" fmla="*/ 382012 h 548379"/>
              <a:gd name="connsiteX16" fmla="*/ 209677 w 376960"/>
              <a:gd name="connsiteY16" fmla="*/ 382012 h 548379"/>
              <a:gd name="connsiteX17" fmla="*/ 205675 w 376960"/>
              <a:gd name="connsiteY17" fmla="*/ 379155 h 548379"/>
              <a:gd name="connsiteX18" fmla="*/ 190620 w 376960"/>
              <a:gd name="connsiteY18" fmla="*/ 314762 h 548379"/>
              <a:gd name="connsiteX19" fmla="*/ 194574 w 376960"/>
              <a:gd name="connsiteY19" fmla="*/ 317620 h 548379"/>
              <a:gd name="connsiteX20" fmla="*/ 212821 w 376960"/>
              <a:gd name="connsiteY20" fmla="*/ 373678 h 548379"/>
              <a:gd name="connsiteX21" fmla="*/ 271755 w 376960"/>
              <a:gd name="connsiteY21" fmla="*/ 373678 h 548379"/>
              <a:gd name="connsiteX22" fmla="*/ 275757 w 376960"/>
              <a:gd name="connsiteY22" fmla="*/ 376535 h 548379"/>
              <a:gd name="connsiteX23" fmla="*/ 274280 w 376960"/>
              <a:gd name="connsiteY23" fmla="*/ 381203 h 548379"/>
              <a:gd name="connsiteX24" fmla="*/ 226399 w 376960"/>
              <a:gd name="connsiteY24" fmla="*/ 415828 h 548379"/>
              <a:gd name="connsiteX25" fmla="*/ 244599 w 376960"/>
              <a:gd name="connsiteY25" fmla="*/ 471934 h 548379"/>
              <a:gd name="connsiteX26" fmla="*/ 243122 w 376960"/>
              <a:gd name="connsiteY26" fmla="*/ 476554 h 548379"/>
              <a:gd name="connsiteX27" fmla="*/ 240644 w 376960"/>
              <a:gd name="connsiteY27" fmla="*/ 477316 h 548379"/>
              <a:gd name="connsiteX28" fmla="*/ 238167 w 376960"/>
              <a:gd name="connsiteY28" fmla="*/ 476554 h 548379"/>
              <a:gd name="connsiteX29" fmla="*/ 190477 w 376960"/>
              <a:gd name="connsiteY29" fmla="*/ 441928 h 548379"/>
              <a:gd name="connsiteX30" fmla="*/ 142787 w 376960"/>
              <a:gd name="connsiteY30" fmla="*/ 476554 h 548379"/>
              <a:gd name="connsiteX31" fmla="*/ 137879 w 376960"/>
              <a:gd name="connsiteY31" fmla="*/ 476554 h 548379"/>
              <a:gd name="connsiteX32" fmla="*/ 136403 w 376960"/>
              <a:gd name="connsiteY32" fmla="*/ 471934 h 548379"/>
              <a:gd name="connsiteX33" fmla="*/ 154650 w 376960"/>
              <a:gd name="connsiteY33" fmla="*/ 415828 h 548379"/>
              <a:gd name="connsiteX34" fmla="*/ 106912 w 376960"/>
              <a:gd name="connsiteY34" fmla="*/ 381203 h 548379"/>
              <a:gd name="connsiteX35" fmla="*/ 105435 w 376960"/>
              <a:gd name="connsiteY35" fmla="*/ 376535 h 548379"/>
              <a:gd name="connsiteX36" fmla="*/ 109437 w 376960"/>
              <a:gd name="connsiteY36" fmla="*/ 373678 h 548379"/>
              <a:gd name="connsiteX37" fmla="*/ 168371 w 376960"/>
              <a:gd name="connsiteY37" fmla="*/ 373678 h 548379"/>
              <a:gd name="connsiteX38" fmla="*/ 186618 w 376960"/>
              <a:gd name="connsiteY38" fmla="*/ 317620 h 548379"/>
              <a:gd name="connsiteX39" fmla="*/ 190620 w 376960"/>
              <a:gd name="connsiteY39" fmla="*/ 314762 h 548379"/>
              <a:gd name="connsiteX40" fmla="*/ 190513 w 376960"/>
              <a:gd name="connsiteY40" fmla="*/ 252021 h 548379"/>
              <a:gd name="connsiteX41" fmla="*/ 46522 w 376960"/>
              <a:gd name="connsiteY41" fmla="*/ 396033 h 548379"/>
              <a:gd name="connsiteX42" fmla="*/ 190513 w 376960"/>
              <a:gd name="connsiteY42" fmla="*/ 540045 h 548379"/>
              <a:gd name="connsiteX43" fmla="*/ 334504 w 376960"/>
              <a:gd name="connsiteY43" fmla="*/ 396033 h 548379"/>
              <a:gd name="connsiteX44" fmla="*/ 190513 w 376960"/>
              <a:gd name="connsiteY44" fmla="*/ 252021 h 548379"/>
              <a:gd name="connsiteX45" fmla="*/ 190513 w 376960"/>
              <a:gd name="connsiteY45" fmla="*/ 243592 h 548379"/>
              <a:gd name="connsiteX46" fmla="*/ 298268 w 376960"/>
              <a:gd name="connsiteY46" fmla="*/ 288215 h 548379"/>
              <a:gd name="connsiteX47" fmla="*/ 342885 w 376960"/>
              <a:gd name="connsiteY47" fmla="*/ 395985 h 548379"/>
              <a:gd name="connsiteX48" fmla="*/ 298268 w 376960"/>
              <a:gd name="connsiteY48" fmla="*/ 503709 h 548379"/>
              <a:gd name="connsiteX49" fmla="*/ 190513 w 376960"/>
              <a:gd name="connsiteY49" fmla="*/ 548379 h 548379"/>
              <a:gd name="connsiteX50" fmla="*/ 82805 w 376960"/>
              <a:gd name="connsiteY50" fmla="*/ 503709 h 548379"/>
              <a:gd name="connsiteX51" fmla="*/ 38141 w 376960"/>
              <a:gd name="connsiteY51" fmla="*/ 395985 h 548379"/>
              <a:gd name="connsiteX52" fmla="*/ 82805 w 376960"/>
              <a:gd name="connsiteY52" fmla="*/ 288215 h 548379"/>
              <a:gd name="connsiteX53" fmla="*/ 190513 w 376960"/>
              <a:gd name="connsiteY53" fmla="*/ 243592 h 548379"/>
              <a:gd name="connsiteX54" fmla="*/ 249224 w 376960"/>
              <a:gd name="connsiteY54" fmla="*/ 9144 h 548379"/>
              <a:gd name="connsiteX55" fmla="*/ 131897 w 376960"/>
              <a:gd name="connsiteY55" fmla="*/ 211732 h 548379"/>
              <a:gd name="connsiteX56" fmla="*/ 248224 w 376960"/>
              <a:gd name="connsiteY56" fmla="*/ 211732 h 548379"/>
              <a:gd name="connsiteX57" fmla="*/ 365550 w 376960"/>
              <a:gd name="connsiteY57" fmla="*/ 9144 h 548379"/>
              <a:gd name="connsiteX58" fmla="*/ 11428 w 376960"/>
              <a:gd name="connsiteY58" fmla="*/ 8334 h 548379"/>
              <a:gd name="connsiteX59" fmla="*/ 104994 w 376960"/>
              <a:gd name="connsiteY59" fmla="*/ 169824 h 548379"/>
              <a:gd name="connsiteX60" fmla="*/ 152134 w 376960"/>
              <a:gd name="connsiteY60" fmla="*/ 88436 h 548379"/>
              <a:gd name="connsiteX61" fmla="*/ 105708 w 376960"/>
              <a:gd name="connsiteY61" fmla="*/ 8334 h 548379"/>
              <a:gd name="connsiteX62" fmla="*/ 246843 w 376960"/>
              <a:gd name="connsiteY62" fmla="*/ 810 h 548379"/>
              <a:gd name="connsiteX63" fmla="*/ 372787 w 376960"/>
              <a:gd name="connsiteY63" fmla="*/ 810 h 548379"/>
              <a:gd name="connsiteX64" fmla="*/ 376406 w 376960"/>
              <a:gd name="connsiteY64" fmla="*/ 2905 h 548379"/>
              <a:gd name="connsiteX65" fmla="*/ 376406 w 376960"/>
              <a:gd name="connsiteY65" fmla="*/ 7048 h 548379"/>
              <a:gd name="connsiteX66" fmla="*/ 254271 w 376960"/>
              <a:gd name="connsiteY66" fmla="*/ 217971 h 548379"/>
              <a:gd name="connsiteX67" fmla="*/ 250604 w 376960"/>
              <a:gd name="connsiteY67" fmla="*/ 220066 h 548379"/>
              <a:gd name="connsiteX68" fmla="*/ 124612 w 376960"/>
              <a:gd name="connsiteY68" fmla="*/ 220066 h 548379"/>
              <a:gd name="connsiteX69" fmla="*/ 120993 w 376960"/>
              <a:gd name="connsiteY69" fmla="*/ 217971 h 548379"/>
              <a:gd name="connsiteX70" fmla="*/ 120993 w 376960"/>
              <a:gd name="connsiteY70" fmla="*/ 213827 h 548379"/>
              <a:gd name="connsiteX71" fmla="*/ 243176 w 376960"/>
              <a:gd name="connsiteY71" fmla="*/ 2905 h 548379"/>
              <a:gd name="connsiteX72" fmla="*/ 246843 w 376960"/>
              <a:gd name="connsiteY72" fmla="*/ 810 h 548379"/>
              <a:gd name="connsiteX73" fmla="*/ 4238 w 376960"/>
              <a:gd name="connsiteY73" fmla="*/ 0 h 548379"/>
              <a:gd name="connsiteX74" fmla="*/ 108137 w 376960"/>
              <a:gd name="connsiteY74" fmla="*/ 0 h 548379"/>
              <a:gd name="connsiteX75" fmla="*/ 111756 w 376960"/>
              <a:gd name="connsiteY75" fmla="*/ 2048 h 548379"/>
              <a:gd name="connsiteX76" fmla="*/ 160562 w 376960"/>
              <a:gd name="connsiteY76" fmla="*/ 86341 h 548379"/>
              <a:gd name="connsiteX77" fmla="*/ 160562 w 376960"/>
              <a:gd name="connsiteY77" fmla="*/ 90531 h 548379"/>
              <a:gd name="connsiteX78" fmla="*/ 108613 w 376960"/>
              <a:gd name="connsiteY78" fmla="*/ 180253 h 548379"/>
              <a:gd name="connsiteX79" fmla="*/ 104994 w 376960"/>
              <a:gd name="connsiteY79" fmla="*/ 182253 h 548379"/>
              <a:gd name="connsiteX80" fmla="*/ 101375 w 376960"/>
              <a:gd name="connsiteY80" fmla="*/ 180158 h 548379"/>
              <a:gd name="connsiteX81" fmla="*/ 572 w 376960"/>
              <a:gd name="connsiteY81" fmla="*/ 6239 h 548379"/>
              <a:gd name="connsiteX82" fmla="*/ 572 w 376960"/>
              <a:gd name="connsiteY82" fmla="*/ 2048 h 548379"/>
              <a:gd name="connsiteX83" fmla="*/ 4238 w 376960"/>
              <a:gd name="connsiteY83" fmla="*/ 0 h 54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76960" h="548379">
                <a:moveTo>
                  <a:pt x="190477" y="332432"/>
                </a:moveTo>
                <a:lnTo>
                  <a:pt x="175279" y="379155"/>
                </a:lnTo>
                <a:cubicBezTo>
                  <a:pt x="174755" y="380869"/>
                  <a:pt x="173135" y="382012"/>
                  <a:pt x="171325" y="382012"/>
                </a:cubicBezTo>
                <a:lnTo>
                  <a:pt x="122175" y="382012"/>
                </a:lnTo>
                <a:lnTo>
                  <a:pt x="122110" y="381965"/>
                </a:lnTo>
                <a:lnTo>
                  <a:pt x="122110" y="382012"/>
                </a:lnTo>
                <a:lnTo>
                  <a:pt x="122175" y="382012"/>
                </a:lnTo>
                <a:lnTo>
                  <a:pt x="161891" y="410827"/>
                </a:lnTo>
                <a:cubicBezTo>
                  <a:pt x="163368" y="411923"/>
                  <a:pt x="163988" y="413733"/>
                  <a:pt x="163368" y="415495"/>
                </a:cubicBezTo>
                <a:lnTo>
                  <a:pt x="148266" y="462265"/>
                </a:lnTo>
                <a:lnTo>
                  <a:pt x="188047" y="433403"/>
                </a:lnTo>
                <a:cubicBezTo>
                  <a:pt x="189524" y="432307"/>
                  <a:pt x="191477" y="432307"/>
                  <a:pt x="192907" y="433403"/>
                </a:cubicBezTo>
                <a:lnTo>
                  <a:pt x="232688" y="462265"/>
                </a:lnTo>
                <a:lnTo>
                  <a:pt x="217490" y="415542"/>
                </a:lnTo>
                <a:cubicBezTo>
                  <a:pt x="216966" y="413828"/>
                  <a:pt x="217585" y="411970"/>
                  <a:pt x="219015" y="410875"/>
                </a:cubicBezTo>
                <a:lnTo>
                  <a:pt x="258796" y="382012"/>
                </a:lnTo>
                <a:lnTo>
                  <a:pt x="209677" y="382012"/>
                </a:lnTo>
                <a:cubicBezTo>
                  <a:pt x="207866" y="382012"/>
                  <a:pt x="206247" y="380822"/>
                  <a:pt x="205675" y="379155"/>
                </a:cubicBezTo>
                <a:close/>
                <a:moveTo>
                  <a:pt x="190620" y="314762"/>
                </a:moveTo>
                <a:cubicBezTo>
                  <a:pt x="192430" y="314762"/>
                  <a:pt x="194002" y="315953"/>
                  <a:pt x="194574" y="317620"/>
                </a:cubicBezTo>
                <a:lnTo>
                  <a:pt x="212821" y="373678"/>
                </a:lnTo>
                <a:lnTo>
                  <a:pt x="271755" y="373678"/>
                </a:lnTo>
                <a:cubicBezTo>
                  <a:pt x="273566" y="373678"/>
                  <a:pt x="275185" y="374868"/>
                  <a:pt x="275757" y="376535"/>
                </a:cubicBezTo>
                <a:cubicBezTo>
                  <a:pt x="276281" y="378250"/>
                  <a:pt x="275709" y="380107"/>
                  <a:pt x="274280" y="381203"/>
                </a:cubicBezTo>
                <a:lnTo>
                  <a:pt x="226399" y="415828"/>
                </a:lnTo>
                <a:lnTo>
                  <a:pt x="244599" y="471934"/>
                </a:lnTo>
                <a:cubicBezTo>
                  <a:pt x="245171" y="473648"/>
                  <a:pt x="244551" y="475506"/>
                  <a:pt x="243122" y="476554"/>
                </a:cubicBezTo>
                <a:cubicBezTo>
                  <a:pt x="242360" y="477078"/>
                  <a:pt x="241502" y="477316"/>
                  <a:pt x="240644" y="477316"/>
                </a:cubicBezTo>
                <a:cubicBezTo>
                  <a:pt x="239787" y="477316"/>
                  <a:pt x="238882" y="477078"/>
                  <a:pt x="238167" y="476554"/>
                </a:cubicBezTo>
                <a:lnTo>
                  <a:pt x="190477" y="441928"/>
                </a:lnTo>
                <a:lnTo>
                  <a:pt x="142787" y="476554"/>
                </a:lnTo>
                <a:cubicBezTo>
                  <a:pt x="141262" y="477649"/>
                  <a:pt x="139309" y="477649"/>
                  <a:pt x="137879" y="476554"/>
                </a:cubicBezTo>
                <a:cubicBezTo>
                  <a:pt x="136403" y="475506"/>
                  <a:pt x="135783" y="473648"/>
                  <a:pt x="136403" y="471934"/>
                </a:cubicBezTo>
                <a:lnTo>
                  <a:pt x="154650" y="415828"/>
                </a:lnTo>
                <a:lnTo>
                  <a:pt x="106912" y="381203"/>
                </a:lnTo>
                <a:cubicBezTo>
                  <a:pt x="105435" y="380107"/>
                  <a:pt x="104863" y="378250"/>
                  <a:pt x="105435" y="376535"/>
                </a:cubicBezTo>
                <a:cubicBezTo>
                  <a:pt x="105959" y="374821"/>
                  <a:pt x="107579" y="373678"/>
                  <a:pt x="109437" y="373678"/>
                </a:cubicBezTo>
                <a:lnTo>
                  <a:pt x="168371" y="373678"/>
                </a:lnTo>
                <a:lnTo>
                  <a:pt x="186618" y="317620"/>
                </a:lnTo>
                <a:cubicBezTo>
                  <a:pt x="187142" y="315858"/>
                  <a:pt x="188762" y="314762"/>
                  <a:pt x="190620" y="314762"/>
                </a:cubicBezTo>
                <a:close/>
                <a:moveTo>
                  <a:pt x="190513" y="252021"/>
                </a:moveTo>
                <a:cubicBezTo>
                  <a:pt x="111137" y="252021"/>
                  <a:pt x="46522" y="316598"/>
                  <a:pt x="46522" y="396033"/>
                </a:cubicBezTo>
                <a:cubicBezTo>
                  <a:pt x="46522" y="475421"/>
                  <a:pt x="111137" y="540045"/>
                  <a:pt x="190513" y="540045"/>
                </a:cubicBezTo>
                <a:cubicBezTo>
                  <a:pt x="269889" y="540045"/>
                  <a:pt x="334504" y="475421"/>
                  <a:pt x="334504" y="396033"/>
                </a:cubicBezTo>
                <a:cubicBezTo>
                  <a:pt x="334504" y="316598"/>
                  <a:pt x="269889" y="252021"/>
                  <a:pt x="190513" y="252021"/>
                </a:cubicBezTo>
                <a:close/>
                <a:moveTo>
                  <a:pt x="190513" y="243592"/>
                </a:moveTo>
                <a:cubicBezTo>
                  <a:pt x="231225" y="243592"/>
                  <a:pt x="269460" y="259403"/>
                  <a:pt x="298268" y="288215"/>
                </a:cubicBezTo>
                <a:cubicBezTo>
                  <a:pt x="327076" y="317026"/>
                  <a:pt x="342885" y="355268"/>
                  <a:pt x="342885" y="395985"/>
                </a:cubicBezTo>
                <a:cubicBezTo>
                  <a:pt x="342885" y="436703"/>
                  <a:pt x="327076" y="474897"/>
                  <a:pt x="298268" y="503709"/>
                </a:cubicBezTo>
                <a:cubicBezTo>
                  <a:pt x="269460" y="532521"/>
                  <a:pt x="231177" y="548379"/>
                  <a:pt x="190513" y="548379"/>
                </a:cubicBezTo>
                <a:cubicBezTo>
                  <a:pt x="149801" y="548379"/>
                  <a:pt x="111613" y="532521"/>
                  <a:pt x="82805" y="503709"/>
                </a:cubicBezTo>
                <a:cubicBezTo>
                  <a:pt x="54045" y="474944"/>
                  <a:pt x="38141" y="436703"/>
                  <a:pt x="38141" y="395985"/>
                </a:cubicBezTo>
                <a:cubicBezTo>
                  <a:pt x="38141" y="355268"/>
                  <a:pt x="53997" y="317026"/>
                  <a:pt x="82805" y="288215"/>
                </a:cubicBezTo>
                <a:cubicBezTo>
                  <a:pt x="111613" y="259403"/>
                  <a:pt x="149801" y="243592"/>
                  <a:pt x="190513" y="243592"/>
                </a:cubicBezTo>
                <a:close/>
                <a:moveTo>
                  <a:pt x="249224" y="9144"/>
                </a:moveTo>
                <a:lnTo>
                  <a:pt x="131897" y="211732"/>
                </a:lnTo>
                <a:lnTo>
                  <a:pt x="248224" y="211732"/>
                </a:lnTo>
                <a:lnTo>
                  <a:pt x="365550" y="9144"/>
                </a:lnTo>
                <a:close/>
                <a:moveTo>
                  <a:pt x="11428" y="8334"/>
                </a:moveTo>
                <a:lnTo>
                  <a:pt x="104994" y="169824"/>
                </a:lnTo>
                <a:lnTo>
                  <a:pt x="152134" y="88436"/>
                </a:lnTo>
                <a:lnTo>
                  <a:pt x="105708" y="8334"/>
                </a:lnTo>
                <a:close/>
                <a:moveTo>
                  <a:pt x="246843" y="810"/>
                </a:moveTo>
                <a:lnTo>
                  <a:pt x="372787" y="810"/>
                </a:lnTo>
                <a:cubicBezTo>
                  <a:pt x="374264" y="810"/>
                  <a:pt x="375644" y="1572"/>
                  <a:pt x="376406" y="2905"/>
                </a:cubicBezTo>
                <a:cubicBezTo>
                  <a:pt x="377168" y="4191"/>
                  <a:pt x="377121" y="5762"/>
                  <a:pt x="376406" y="7048"/>
                </a:cubicBezTo>
                <a:lnTo>
                  <a:pt x="254271" y="217971"/>
                </a:lnTo>
                <a:cubicBezTo>
                  <a:pt x="253509" y="219304"/>
                  <a:pt x="252128" y="220066"/>
                  <a:pt x="250604" y="220066"/>
                </a:cubicBezTo>
                <a:lnTo>
                  <a:pt x="124612" y="220066"/>
                </a:lnTo>
                <a:cubicBezTo>
                  <a:pt x="123136" y="220066"/>
                  <a:pt x="121755" y="219304"/>
                  <a:pt x="120993" y="217971"/>
                </a:cubicBezTo>
                <a:cubicBezTo>
                  <a:pt x="120231" y="216685"/>
                  <a:pt x="120279" y="215113"/>
                  <a:pt x="120993" y="213827"/>
                </a:cubicBezTo>
                <a:lnTo>
                  <a:pt x="243176" y="2905"/>
                </a:lnTo>
                <a:cubicBezTo>
                  <a:pt x="243938" y="1572"/>
                  <a:pt x="245319" y="810"/>
                  <a:pt x="246843" y="810"/>
                </a:cubicBezTo>
                <a:close/>
                <a:moveTo>
                  <a:pt x="4238" y="0"/>
                </a:moveTo>
                <a:lnTo>
                  <a:pt x="108137" y="0"/>
                </a:lnTo>
                <a:cubicBezTo>
                  <a:pt x="109613" y="0"/>
                  <a:pt x="110994" y="762"/>
                  <a:pt x="111756" y="2048"/>
                </a:cubicBezTo>
                <a:lnTo>
                  <a:pt x="160562" y="86341"/>
                </a:lnTo>
                <a:cubicBezTo>
                  <a:pt x="161372" y="87674"/>
                  <a:pt x="161372" y="89198"/>
                  <a:pt x="160562" y="90531"/>
                </a:cubicBezTo>
                <a:lnTo>
                  <a:pt x="108613" y="180253"/>
                </a:lnTo>
                <a:cubicBezTo>
                  <a:pt x="107851" y="181491"/>
                  <a:pt x="106470" y="182253"/>
                  <a:pt x="104994" y="182253"/>
                </a:cubicBezTo>
                <a:cubicBezTo>
                  <a:pt x="103518" y="182253"/>
                  <a:pt x="102137" y="181491"/>
                  <a:pt x="101375" y="180158"/>
                </a:cubicBezTo>
                <a:lnTo>
                  <a:pt x="572" y="6239"/>
                </a:lnTo>
                <a:cubicBezTo>
                  <a:pt x="-190" y="4905"/>
                  <a:pt x="-190" y="3381"/>
                  <a:pt x="572" y="2048"/>
                </a:cubicBezTo>
                <a:cubicBezTo>
                  <a:pt x="1286" y="762"/>
                  <a:pt x="2715" y="0"/>
                  <a:pt x="423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iconfont-11154-5266043">
            <a:extLst>
              <a:ext uri="{FF2B5EF4-FFF2-40B4-BE49-F238E27FC236}">
                <a16:creationId xmlns:a16="http://schemas.microsoft.com/office/drawing/2014/main" id="{95740723-807E-E12D-1E6F-C6B64B993C74}"/>
              </a:ext>
            </a:extLst>
          </p:cNvPr>
          <p:cNvSpPr/>
          <p:nvPr/>
        </p:nvSpPr>
        <p:spPr>
          <a:xfrm>
            <a:off x="7801438" y="1418048"/>
            <a:ext cx="419102" cy="609685"/>
          </a:xfrm>
          <a:custGeom>
            <a:avLst/>
            <a:gdLst>
              <a:gd name="connsiteX0" fmla="*/ 190477 w 376960"/>
              <a:gd name="connsiteY0" fmla="*/ 332432 h 548379"/>
              <a:gd name="connsiteX1" fmla="*/ 175279 w 376960"/>
              <a:gd name="connsiteY1" fmla="*/ 379155 h 548379"/>
              <a:gd name="connsiteX2" fmla="*/ 171325 w 376960"/>
              <a:gd name="connsiteY2" fmla="*/ 382012 h 548379"/>
              <a:gd name="connsiteX3" fmla="*/ 122175 w 376960"/>
              <a:gd name="connsiteY3" fmla="*/ 382012 h 548379"/>
              <a:gd name="connsiteX4" fmla="*/ 122110 w 376960"/>
              <a:gd name="connsiteY4" fmla="*/ 381965 h 548379"/>
              <a:gd name="connsiteX5" fmla="*/ 122110 w 376960"/>
              <a:gd name="connsiteY5" fmla="*/ 382012 h 548379"/>
              <a:gd name="connsiteX6" fmla="*/ 122175 w 376960"/>
              <a:gd name="connsiteY6" fmla="*/ 382012 h 548379"/>
              <a:gd name="connsiteX7" fmla="*/ 161891 w 376960"/>
              <a:gd name="connsiteY7" fmla="*/ 410827 h 548379"/>
              <a:gd name="connsiteX8" fmla="*/ 163368 w 376960"/>
              <a:gd name="connsiteY8" fmla="*/ 415495 h 548379"/>
              <a:gd name="connsiteX9" fmla="*/ 148266 w 376960"/>
              <a:gd name="connsiteY9" fmla="*/ 462265 h 548379"/>
              <a:gd name="connsiteX10" fmla="*/ 188047 w 376960"/>
              <a:gd name="connsiteY10" fmla="*/ 433403 h 548379"/>
              <a:gd name="connsiteX11" fmla="*/ 192907 w 376960"/>
              <a:gd name="connsiteY11" fmla="*/ 433403 h 548379"/>
              <a:gd name="connsiteX12" fmla="*/ 232688 w 376960"/>
              <a:gd name="connsiteY12" fmla="*/ 462265 h 548379"/>
              <a:gd name="connsiteX13" fmla="*/ 217490 w 376960"/>
              <a:gd name="connsiteY13" fmla="*/ 415542 h 548379"/>
              <a:gd name="connsiteX14" fmla="*/ 219015 w 376960"/>
              <a:gd name="connsiteY14" fmla="*/ 410875 h 548379"/>
              <a:gd name="connsiteX15" fmla="*/ 258796 w 376960"/>
              <a:gd name="connsiteY15" fmla="*/ 382012 h 548379"/>
              <a:gd name="connsiteX16" fmla="*/ 209677 w 376960"/>
              <a:gd name="connsiteY16" fmla="*/ 382012 h 548379"/>
              <a:gd name="connsiteX17" fmla="*/ 205675 w 376960"/>
              <a:gd name="connsiteY17" fmla="*/ 379155 h 548379"/>
              <a:gd name="connsiteX18" fmla="*/ 190620 w 376960"/>
              <a:gd name="connsiteY18" fmla="*/ 314762 h 548379"/>
              <a:gd name="connsiteX19" fmla="*/ 194574 w 376960"/>
              <a:gd name="connsiteY19" fmla="*/ 317620 h 548379"/>
              <a:gd name="connsiteX20" fmla="*/ 212821 w 376960"/>
              <a:gd name="connsiteY20" fmla="*/ 373678 h 548379"/>
              <a:gd name="connsiteX21" fmla="*/ 271755 w 376960"/>
              <a:gd name="connsiteY21" fmla="*/ 373678 h 548379"/>
              <a:gd name="connsiteX22" fmla="*/ 275757 w 376960"/>
              <a:gd name="connsiteY22" fmla="*/ 376535 h 548379"/>
              <a:gd name="connsiteX23" fmla="*/ 274280 w 376960"/>
              <a:gd name="connsiteY23" fmla="*/ 381203 h 548379"/>
              <a:gd name="connsiteX24" fmla="*/ 226399 w 376960"/>
              <a:gd name="connsiteY24" fmla="*/ 415828 h 548379"/>
              <a:gd name="connsiteX25" fmla="*/ 244599 w 376960"/>
              <a:gd name="connsiteY25" fmla="*/ 471934 h 548379"/>
              <a:gd name="connsiteX26" fmla="*/ 243122 w 376960"/>
              <a:gd name="connsiteY26" fmla="*/ 476554 h 548379"/>
              <a:gd name="connsiteX27" fmla="*/ 240644 w 376960"/>
              <a:gd name="connsiteY27" fmla="*/ 477316 h 548379"/>
              <a:gd name="connsiteX28" fmla="*/ 238167 w 376960"/>
              <a:gd name="connsiteY28" fmla="*/ 476554 h 548379"/>
              <a:gd name="connsiteX29" fmla="*/ 190477 w 376960"/>
              <a:gd name="connsiteY29" fmla="*/ 441928 h 548379"/>
              <a:gd name="connsiteX30" fmla="*/ 142787 w 376960"/>
              <a:gd name="connsiteY30" fmla="*/ 476554 h 548379"/>
              <a:gd name="connsiteX31" fmla="*/ 137879 w 376960"/>
              <a:gd name="connsiteY31" fmla="*/ 476554 h 548379"/>
              <a:gd name="connsiteX32" fmla="*/ 136403 w 376960"/>
              <a:gd name="connsiteY32" fmla="*/ 471934 h 548379"/>
              <a:gd name="connsiteX33" fmla="*/ 154650 w 376960"/>
              <a:gd name="connsiteY33" fmla="*/ 415828 h 548379"/>
              <a:gd name="connsiteX34" fmla="*/ 106912 w 376960"/>
              <a:gd name="connsiteY34" fmla="*/ 381203 h 548379"/>
              <a:gd name="connsiteX35" fmla="*/ 105435 w 376960"/>
              <a:gd name="connsiteY35" fmla="*/ 376535 h 548379"/>
              <a:gd name="connsiteX36" fmla="*/ 109437 w 376960"/>
              <a:gd name="connsiteY36" fmla="*/ 373678 h 548379"/>
              <a:gd name="connsiteX37" fmla="*/ 168371 w 376960"/>
              <a:gd name="connsiteY37" fmla="*/ 373678 h 548379"/>
              <a:gd name="connsiteX38" fmla="*/ 186618 w 376960"/>
              <a:gd name="connsiteY38" fmla="*/ 317620 h 548379"/>
              <a:gd name="connsiteX39" fmla="*/ 190620 w 376960"/>
              <a:gd name="connsiteY39" fmla="*/ 314762 h 548379"/>
              <a:gd name="connsiteX40" fmla="*/ 190513 w 376960"/>
              <a:gd name="connsiteY40" fmla="*/ 252021 h 548379"/>
              <a:gd name="connsiteX41" fmla="*/ 46522 w 376960"/>
              <a:gd name="connsiteY41" fmla="*/ 396033 h 548379"/>
              <a:gd name="connsiteX42" fmla="*/ 190513 w 376960"/>
              <a:gd name="connsiteY42" fmla="*/ 540045 h 548379"/>
              <a:gd name="connsiteX43" fmla="*/ 334504 w 376960"/>
              <a:gd name="connsiteY43" fmla="*/ 396033 h 548379"/>
              <a:gd name="connsiteX44" fmla="*/ 190513 w 376960"/>
              <a:gd name="connsiteY44" fmla="*/ 252021 h 548379"/>
              <a:gd name="connsiteX45" fmla="*/ 190513 w 376960"/>
              <a:gd name="connsiteY45" fmla="*/ 243592 h 548379"/>
              <a:gd name="connsiteX46" fmla="*/ 298268 w 376960"/>
              <a:gd name="connsiteY46" fmla="*/ 288215 h 548379"/>
              <a:gd name="connsiteX47" fmla="*/ 342885 w 376960"/>
              <a:gd name="connsiteY47" fmla="*/ 395985 h 548379"/>
              <a:gd name="connsiteX48" fmla="*/ 298268 w 376960"/>
              <a:gd name="connsiteY48" fmla="*/ 503709 h 548379"/>
              <a:gd name="connsiteX49" fmla="*/ 190513 w 376960"/>
              <a:gd name="connsiteY49" fmla="*/ 548379 h 548379"/>
              <a:gd name="connsiteX50" fmla="*/ 82805 w 376960"/>
              <a:gd name="connsiteY50" fmla="*/ 503709 h 548379"/>
              <a:gd name="connsiteX51" fmla="*/ 38141 w 376960"/>
              <a:gd name="connsiteY51" fmla="*/ 395985 h 548379"/>
              <a:gd name="connsiteX52" fmla="*/ 82805 w 376960"/>
              <a:gd name="connsiteY52" fmla="*/ 288215 h 548379"/>
              <a:gd name="connsiteX53" fmla="*/ 190513 w 376960"/>
              <a:gd name="connsiteY53" fmla="*/ 243592 h 548379"/>
              <a:gd name="connsiteX54" fmla="*/ 249224 w 376960"/>
              <a:gd name="connsiteY54" fmla="*/ 9144 h 548379"/>
              <a:gd name="connsiteX55" fmla="*/ 131897 w 376960"/>
              <a:gd name="connsiteY55" fmla="*/ 211732 h 548379"/>
              <a:gd name="connsiteX56" fmla="*/ 248224 w 376960"/>
              <a:gd name="connsiteY56" fmla="*/ 211732 h 548379"/>
              <a:gd name="connsiteX57" fmla="*/ 365550 w 376960"/>
              <a:gd name="connsiteY57" fmla="*/ 9144 h 548379"/>
              <a:gd name="connsiteX58" fmla="*/ 11428 w 376960"/>
              <a:gd name="connsiteY58" fmla="*/ 8334 h 548379"/>
              <a:gd name="connsiteX59" fmla="*/ 104994 w 376960"/>
              <a:gd name="connsiteY59" fmla="*/ 169824 h 548379"/>
              <a:gd name="connsiteX60" fmla="*/ 152134 w 376960"/>
              <a:gd name="connsiteY60" fmla="*/ 88436 h 548379"/>
              <a:gd name="connsiteX61" fmla="*/ 105708 w 376960"/>
              <a:gd name="connsiteY61" fmla="*/ 8334 h 548379"/>
              <a:gd name="connsiteX62" fmla="*/ 246843 w 376960"/>
              <a:gd name="connsiteY62" fmla="*/ 810 h 548379"/>
              <a:gd name="connsiteX63" fmla="*/ 372787 w 376960"/>
              <a:gd name="connsiteY63" fmla="*/ 810 h 548379"/>
              <a:gd name="connsiteX64" fmla="*/ 376406 w 376960"/>
              <a:gd name="connsiteY64" fmla="*/ 2905 h 548379"/>
              <a:gd name="connsiteX65" fmla="*/ 376406 w 376960"/>
              <a:gd name="connsiteY65" fmla="*/ 7048 h 548379"/>
              <a:gd name="connsiteX66" fmla="*/ 254271 w 376960"/>
              <a:gd name="connsiteY66" fmla="*/ 217971 h 548379"/>
              <a:gd name="connsiteX67" fmla="*/ 250604 w 376960"/>
              <a:gd name="connsiteY67" fmla="*/ 220066 h 548379"/>
              <a:gd name="connsiteX68" fmla="*/ 124612 w 376960"/>
              <a:gd name="connsiteY68" fmla="*/ 220066 h 548379"/>
              <a:gd name="connsiteX69" fmla="*/ 120993 w 376960"/>
              <a:gd name="connsiteY69" fmla="*/ 217971 h 548379"/>
              <a:gd name="connsiteX70" fmla="*/ 120993 w 376960"/>
              <a:gd name="connsiteY70" fmla="*/ 213827 h 548379"/>
              <a:gd name="connsiteX71" fmla="*/ 243176 w 376960"/>
              <a:gd name="connsiteY71" fmla="*/ 2905 h 548379"/>
              <a:gd name="connsiteX72" fmla="*/ 246843 w 376960"/>
              <a:gd name="connsiteY72" fmla="*/ 810 h 548379"/>
              <a:gd name="connsiteX73" fmla="*/ 4238 w 376960"/>
              <a:gd name="connsiteY73" fmla="*/ 0 h 548379"/>
              <a:gd name="connsiteX74" fmla="*/ 108137 w 376960"/>
              <a:gd name="connsiteY74" fmla="*/ 0 h 548379"/>
              <a:gd name="connsiteX75" fmla="*/ 111756 w 376960"/>
              <a:gd name="connsiteY75" fmla="*/ 2048 h 548379"/>
              <a:gd name="connsiteX76" fmla="*/ 160562 w 376960"/>
              <a:gd name="connsiteY76" fmla="*/ 86341 h 548379"/>
              <a:gd name="connsiteX77" fmla="*/ 160562 w 376960"/>
              <a:gd name="connsiteY77" fmla="*/ 90531 h 548379"/>
              <a:gd name="connsiteX78" fmla="*/ 108613 w 376960"/>
              <a:gd name="connsiteY78" fmla="*/ 180253 h 548379"/>
              <a:gd name="connsiteX79" fmla="*/ 104994 w 376960"/>
              <a:gd name="connsiteY79" fmla="*/ 182253 h 548379"/>
              <a:gd name="connsiteX80" fmla="*/ 101375 w 376960"/>
              <a:gd name="connsiteY80" fmla="*/ 180158 h 548379"/>
              <a:gd name="connsiteX81" fmla="*/ 572 w 376960"/>
              <a:gd name="connsiteY81" fmla="*/ 6239 h 548379"/>
              <a:gd name="connsiteX82" fmla="*/ 572 w 376960"/>
              <a:gd name="connsiteY82" fmla="*/ 2048 h 548379"/>
              <a:gd name="connsiteX83" fmla="*/ 4238 w 376960"/>
              <a:gd name="connsiteY83" fmla="*/ 0 h 54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76960" h="548379">
                <a:moveTo>
                  <a:pt x="190477" y="332432"/>
                </a:moveTo>
                <a:lnTo>
                  <a:pt x="175279" y="379155"/>
                </a:lnTo>
                <a:cubicBezTo>
                  <a:pt x="174755" y="380869"/>
                  <a:pt x="173135" y="382012"/>
                  <a:pt x="171325" y="382012"/>
                </a:cubicBezTo>
                <a:lnTo>
                  <a:pt x="122175" y="382012"/>
                </a:lnTo>
                <a:lnTo>
                  <a:pt x="122110" y="381965"/>
                </a:lnTo>
                <a:lnTo>
                  <a:pt x="122110" y="382012"/>
                </a:lnTo>
                <a:lnTo>
                  <a:pt x="122175" y="382012"/>
                </a:lnTo>
                <a:lnTo>
                  <a:pt x="161891" y="410827"/>
                </a:lnTo>
                <a:cubicBezTo>
                  <a:pt x="163368" y="411923"/>
                  <a:pt x="163988" y="413733"/>
                  <a:pt x="163368" y="415495"/>
                </a:cubicBezTo>
                <a:lnTo>
                  <a:pt x="148266" y="462265"/>
                </a:lnTo>
                <a:lnTo>
                  <a:pt x="188047" y="433403"/>
                </a:lnTo>
                <a:cubicBezTo>
                  <a:pt x="189524" y="432307"/>
                  <a:pt x="191477" y="432307"/>
                  <a:pt x="192907" y="433403"/>
                </a:cubicBezTo>
                <a:lnTo>
                  <a:pt x="232688" y="462265"/>
                </a:lnTo>
                <a:lnTo>
                  <a:pt x="217490" y="415542"/>
                </a:lnTo>
                <a:cubicBezTo>
                  <a:pt x="216966" y="413828"/>
                  <a:pt x="217585" y="411970"/>
                  <a:pt x="219015" y="410875"/>
                </a:cubicBezTo>
                <a:lnTo>
                  <a:pt x="258796" y="382012"/>
                </a:lnTo>
                <a:lnTo>
                  <a:pt x="209677" y="382012"/>
                </a:lnTo>
                <a:cubicBezTo>
                  <a:pt x="207866" y="382012"/>
                  <a:pt x="206247" y="380822"/>
                  <a:pt x="205675" y="379155"/>
                </a:cubicBezTo>
                <a:close/>
                <a:moveTo>
                  <a:pt x="190620" y="314762"/>
                </a:moveTo>
                <a:cubicBezTo>
                  <a:pt x="192430" y="314762"/>
                  <a:pt x="194002" y="315953"/>
                  <a:pt x="194574" y="317620"/>
                </a:cubicBezTo>
                <a:lnTo>
                  <a:pt x="212821" y="373678"/>
                </a:lnTo>
                <a:lnTo>
                  <a:pt x="271755" y="373678"/>
                </a:lnTo>
                <a:cubicBezTo>
                  <a:pt x="273566" y="373678"/>
                  <a:pt x="275185" y="374868"/>
                  <a:pt x="275757" y="376535"/>
                </a:cubicBezTo>
                <a:cubicBezTo>
                  <a:pt x="276281" y="378250"/>
                  <a:pt x="275709" y="380107"/>
                  <a:pt x="274280" y="381203"/>
                </a:cubicBezTo>
                <a:lnTo>
                  <a:pt x="226399" y="415828"/>
                </a:lnTo>
                <a:lnTo>
                  <a:pt x="244599" y="471934"/>
                </a:lnTo>
                <a:cubicBezTo>
                  <a:pt x="245171" y="473648"/>
                  <a:pt x="244551" y="475506"/>
                  <a:pt x="243122" y="476554"/>
                </a:cubicBezTo>
                <a:cubicBezTo>
                  <a:pt x="242360" y="477078"/>
                  <a:pt x="241502" y="477316"/>
                  <a:pt x="240644" y="477316"/>
                </a:cubicBezTo>
                <a:cubicBezTo>
                  <a:pt x="239787" y="477316"/>
                  <a:pt x="238882" y="477078"/>
                  <a:pt x="238167" y="476554"/>
                </a:cubicBezTo>
                <a:lnTo>
                  <a:pt x="190477" y="441928"/>
                </a:lnTo>
                <a:lnTo>
                  <a:pt x="142787" y="476554"/>
                </a:lnTo>
                <a:cubicBezTo>
                  <a:pt x="141262" y="477649"/>
                  <a:pt x="139309" y="477649"/>
                  <a:pt x="137879" y="476554"/>
                </a:cubicBezTo>
                <a:cubicBezTo>
                  <a:pt x="136403" y="475506"/>
                  <a:pt x="135783" y="473648"/>
                  <a:pt x="136403" y="471934"/>
                </a:cubicBezTo>
                <a:lnTo>
                  <a:pt x="154650" y="415828"/>
                </a:lnTo>
                <a:lnTo>
                  <a:pt x="106912" y="381203"/>
                </a:lnTo>
                <a:cubicBezTo>
                  <a:pt x="105435" y="380107"/>
                  <a:pt x="104863" y="378250"/>
                  <a:pt x="105435" y="376535"/>
                </a:cubicBezTo>
                <a:cubicBezTo>
                  <a:pt x="105959" y="374821"/>
                  <a:pt x="107579" y="373678"/>
                  <a:pt x="109437" y="373678"/>
                </a:cubicBezTo>
                <a:lnTo>
                  <a:pt x="168371" y="373678"/>
                </a:lnTo>
                <a:lnTo>
                  <a:pt x="186618" y="317620"/>
                </a:lnTo>
                <a:cubicBezTo>
                  <a:pt x="187142" y="315858"/>
                  <a:pt x="188762" y="314762"/>
                  <a:pt x="190620" y="314762"/>
                </a:cubicBezTo>
                <a:close/>
                <a:moveTo>
                  <a:pt x="190513" y="252021"/>
                </a:moveTo>
                <a:cubicBezTo>
                  <a:pt x="111137" y="252021"/>
                  <a:pt x="46522" y="316598"/>
                  <a:pt x="46522" y="396033"/>
                </a:cubicBezTo>
                <a:cubicBezTo>
                  <a:pt x="46522" y="475421"/>
                  <a:pt x="111137" y="540045"/>
                  <a:pt x="190513" y="540045"/>
                </a:cubicBezTo>
                <a:cubicBezTo>
                  <a:pt x="269889" y="540045"/>
                  <a:pt x="334504" y="475421"/>
                  <a:pt x="334504" y="396033"/>
                </a:cubicBezTo>
                <a:cubicBezTo>
                  <a:pt x="334504" y="316598"/>
                  <a:pt x="269889" y="252021"/>
                  <a:pt x="190513" y="252021"/>
                </a:cubicBezTo>
                <a:close/>
                <a:moveTo>
                  <a:pt x="190513" y="243592"/>
                </a:moveTo>
                <a:cubicBezTo>
                  <a:pt x="231225" y="243592"/>
                  <a:pt x="269460" y="259403"/>
                  <a:pt x="298268" y="288215"/>
                </a:cubicBezTo>
                <a:cubicBezTo>
                  <a:pt x="327076" y="317026"/>
                  <a:pt x="342885" y="355268"/>
                  <a:pt x="342885" y="395985"/>
                </a:cubicBezTo>
                <a:cubicBezTo>
                  <a:pt x="342885" y="436703"/>
                  <a:pt x="327076" y="474897"/>
                  <a:pt x="298268" y="503709"/>
                </a:cubicBezTo>
                <a:cubicBezTo>
                  <a:pt x="269460" y="532521"/>
                  <a:pt x="231177" y="548379"/>
                  <a:pt x="190513" y="548379"/>
                </a:cubicBezTo>
                <a:cubicBezTo>
                  <a:pt x="149801" y="548379"/>
                  <a:pt x="111613" y="532521"/>
                  <a:pt x="82805" y="503709"/>
                </a:cubicBezTo>
                <a:cubicBezTo>
                  <a:pt x="54045" y="474944"/>
                  <a:pt x="38141" y="436703"/>
                  <a:pt x="38141" y="395985"/>
                </a:cubicBezTo>
                <a:cubicBezTo>
                  <a:pt x="38141" y="355268"/>
                  <a:pt x="53997" y="317026"/>
                  <a:pt x="82805" y="288215"/>
                </a:cubicBezTo>
                <a:cubicBezTo>
                  <a:pt x="111613" y="259403"/>
                  <a:pt x="149801" y="243592"/>
                  <a:pt x="190513" y="243592"/>
                </a:cubicBezTo>
                <a:close/>
                <a:moveTo>
                  <a:pt x="249224" y="9144"/>
                </a:moveTo>
                <a:lnTo>
                  <a:pt x="131897" y="211732"/>
                </a:lnTo>
                <a:lnTo>
                  <a:pt x="248224" y="211732"/>
                </a:lnTo>
                <a:lnTo>
                  <a:pt x="365550" y="9144"/>
                </a:lnTo>
                <a:close/>
                <a:moveTo>
                  <a:pt x="11428" y="8334"/>
                </a:moveTo>
                <a:lnTo>
                  <a:pt x="104994" y="169824"/>
                </a:lnTo>
                <a:lnTo>
                  <a:pt x="152134" y="88436"/>
                </a:lnTo>
                <a:lnTo>
                  <a:pt x="105708" y="8334"/>
                </a:lnTo>
                <a:close/>
                <a:moveTo>
                  <a:pt x="246843" y="810"/>
                </a:moveTo>
                <a:lnTo>
                  <a:pt x="372787" y="810"/>
                </a:lnTo>
                <a:cubicBezTo>
                  <a:pt x="374264" y="810"/>
                  <a:pt x="375644" y="1572"/>
                  <a:pt x="376406" y="2905"/>
                </a:cubicBezTo>
                <a:cubicBezTo>
                  <a:pt x="377168" y="4191"/>
                  <a:pt x="377121" y="5762"/>
                  <a:pt x="376406" y="7048"/>
                </a:cubicBezTo>
                <a:lnTo>
                  <a:pt x="254271" y="217971"/>
                </a:lnTo>
                <a:cubicBezTo>
                  <a:pt x="253509" y="219304"/>
                  <a:pt x="252128" y="220066"/>
                  <a:pt x="250604" y="220066"/>
                </a:cubicBezTo>
                <a:lnTo>
                  <a:pt x="124612" y="220066"/>
                </a:lnTo>
                <a:cubicBezTo>
                  <a:pt x="123136" y="220066"/>
                  <a:pt x="121755" y="219304"/>
                  <a:pt x="120993" y="217971"/>
                </a:cubicBezTo>
                <a:cubicBezTo>
                  <a:pt x="120231" y="216685"/>
                  <a:pt x="120279" y="215113"/>
                  <a:pt x="120993" y="213827"/>
                </a:cubicBezTo>
                <a:lnTo>
                  <a:pt x="243176" y="2905"/>
                </a:lnTo>
                <a:cubicBezTo>
                  <a:pt x="243938" y="1572"/>
                  <a:pt x="245319" y="810"/>
                  <a:pt x="246843" y="810"/>
                </a:cubicBezTo>
                <a:close/>
                <a:moveTo>
                  <a:pt x="4238" y="0"/>
                </a:moveTo>
                <a:lnTo>
                  <a:pt x="108137" y="0"/>
                </a:lnTo>
                <a:cubicBezTo>
                  <a:pt x="109613" y="0"/>
                  <a:pt x="110994" y="762"/>
                  <a:pt x="111756" y="2048"/>
                </a:cubicBezTo>
                <a:lnTo>
                  <a:pt x="160562" y="86341"/>
                </a:lnTo>
                <a:cubicBezTo>
                  <a:pt x="161372" y="87674"/>
                  <a:pt x="161372" y="89198"/>
                  <a:pt x="160562" y="90531"/>
                </a:cubicBezTo>
                <a:lnTo>
                  <a:pt x="108613" y="180253"/>
                </a:lnTo>
                <a:cubicBezTo>
                  <a:pt x="107851" y="181491"/>
                  <a:pt x="106470" y="182253"/>
                  <a:pt x="104994" y="182253"/>
                </a:cubicBezTo>
                <a:cubicBezTo>
                  <a:pt x="103518" y="182253"/>
                  <a:pt x="102137" y="181491"/>
                  <a:pt x="101375" y="180158"/>
                </a:cubicBezTo>
                <a:lnTo>
                  <a:pt x="572" y="6239"/>
                </a:lnTo>
                <a:cubicBezTo>
                  <a:pt x="-190" y="4905"/>
                  <a:pt x="-190" y="3381"/>
                  <a:pt x="572" y="2048"/>
                </a:cubicBezTo>
                <a:cubicBezTo>
                  <a:pt x="1286" y="762"/>
                  <a:pt x="2715" y="0"/>
                  <a:pt x="423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con1">
            <a:extLst>
              <a:ext uri="{FF2B5EF4-FFF2-40B4-BE49-F238E27FC236}">
                <a16:creationId xmlns:a16="http://schemas.microsoft.com/office/drawing/2014/main" id="{3B2CF472-6658-B6EF-9A4C-A106E4612781}"/>
              </a:ext>
            </a:extLst>
          </p:cNvPr>
          <p:cNvSpPr/>
          <p:nvPr/>
        </p:nvSpPr>
        <p:spPr>
          <a:xfrm>
            <a:off x="7773327" y="4661210"/>
            <a:ext cx="352893" cy="352893"/>
          </a:xfrm>
          <a:custGeom>
            <a:avLst/>
            <a:gdLst>
              <a:gd name="T0" fmla="*/ 4510 w 10378"/>
              <a:gd name="T1" fmla="*/ 5695 h 10377"/>
              <a:gd name="T2" fmla="*/ 3593 w 10378"/>
              <a:gd name="T3" fmla="*/ 4778 h 10377"/>
              <a:gd name="T4" fmla="*/ 2676 w 10378"/>
              <a:gd name="T5" fmla="*/ 4778 h 10377"/>
              <a:gd name="T6" fmla="*/ 2676 w 10378"/>
              <a:gd name="T7" fmla="*/ 5695 h 10377"/>
              <a:gd name="T8" fmla="*/ 3594 w 10378"/>
              <a:gd name="T9" fmla="*/ 6613 h 10377"/>
              <a:gd name="T10" fmla="*/ 4053 w 10378"/>
              <a:gd name="T11" fmla="*/ 7072 h 10377"/>
              <a:gd name="T12" fmla="*/ 4970 w 10378"/>
              <a:gd name="T13" fmla="*/ 7072 h 10377"/>
              <a:gd name="T14" fmla="*/ 7722 w 10378"/>
              <a:gd name="T15" fmla="*/ 4320 h 10377"/>
              <a:gd name="T16" fmla="*/ 7722 w 10378"/>
              <a:gd name="T17" fmla="*/ 3403 h 10377"/>
              <a:gd name="T18" fmla="*/ 6804 w 10378"/>
              <a:gd name="T19" fmla="*/ 3403 h 10377"/>
              <a:gd name="T20" fmla="*/ 4510 w 10378"/>
              <a:gd name="T21" fmla="*/ 5695 h 10377"/>
              <a:gd name="T22" fmla="*/ 5189 w 10378"/>
              <a:gd name="T23" fmla="*/ 10377 h 10377"/>
              <a:gd name="T24" fmla="*/ 0 w 10378"/>
              <a:gd name="T25" fmla="*/ 5188 h 10377"/>
              <a:gd name="T26" fmla="*/ 5189 w 10378"/>
              <a:gd name="T27" fmla="*/ 0 h 10377"/>
              <a:gd name="T28" fmla="*/ 10378 w 10378"/>
              <a:gd name="T29" fmla="*/ 5188 h 10377"/>
              <a:gd name="T30" fmla="*/ 5189 w 10378"/>
              <a:gd name="T31" fmla="*/ 10377 h 10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78" h="10377">
                <a:moveTo>
                  <a:pt x="4510" y="5695"/>
                </a:moveTo>
                <a:lnTo>
                  <a:pt x="3593" y="4778"/>
                </a:lnTo>
                <a:cubicBezTo>
                  <a:pt x="3339" y="4526"/>
                  <a:pt x="2929" y="4526"/>
                  <a:pt x="2676" y="4778"/>
                </a:cubicBezTo>
                <a:cubicBezTo>
                  <a:pt x="2423" y="5032"/>
                  <a:pt x="2423" y="5442"/>
                  <a:pt x="2676" y="5695"/>
                </a:cubicBezTo>
                <a:lnTo>
                  <a:pt x="3594" y="6613"/>
                </a:lnTo>
                <a:lnTo>
                  <a:pt x="4053" y="7072"/>
                </a:lnTo>
                <a:cubicBezTo>
                  <a:pt x="4307" y="7326"/>
                  <a:pt x="4717" y="7326"/>
                  <a:pt x="4970" y="7072"/>
                </a:cubicBezTo>
                <a:lnTo>
                  <a:pt x="7722" y="4320"/>
                </a:lnTo>
                <a:cubicBezTo>
                  <a:pt x="7975" y="4067"/>
                  <a:pt x="7975" y="3657"/>
                  <a:pt x="7722" y="3403"/>
                </a:cubicBezTo>
                <a:cubicBezTo>
                  <a:pt x="7468" y="3149"/>
                  <a:pt x="7058" y="3149"/>
                  <a:pt x="6804" y="3403"/>
                </a:cubicBezTo>
                <a:lnTo>
                  <a:pt x="4510" y="5695"/>
                </a:lnTo>
                <a:close/>
                <a:moveTo>
                  <a:pt x="5189" y="10377"/>
                </a:moveTo>
                <a:cubicBezTo>
                  <a:pt x="2324" y="10377"/>
                  <a:pt x="0" y="8054"/>
                  <a:pt x="0" y="5188"/>
                </a:cubicBezTo>
                <a:cubicBezTo>
                  <a:pt x="0" y="2322"/>
                  <a:pt x="2324" y="0"/>
                  <a:pt x="5189" y="0"/>
                </a:cubicBezTo>
                <a:cubicBezTo>
                  <a:pt x="8054" y="0"/>
                  <a:pt x="10378" y="2323"/>
                  <a:pt x="10378" y="5188"/>
                </a:cubicBezTo>
                <a:cubicBezTo>
                  <a:pt x="10378" y="8053"/>
                  <a:pt x="8054" y="10377"/>
                  <a:pt x="5189" y="1037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Icon2">
            <a:extLst>
              <a:ext uri="{FF2B5EF4-FFF2-40B4-BE49-F238E27FC236}">
                <a16:creationId xmlns:a16="http://schemas.microsoft.com/office/drawing/2014/main" id="{313F9C89-F23F-3DB6-31E1-ED9F26BBA103}"/>
              </a:ext>
            </a:extLst>
          </p:cNvPr>
          <p:cNvSpPr/>
          <p:nvPr/>
        </p:nvSpPr>
        <p:spPr>
          <a:xfrm>
            <a:off x="3812008" y="4661210"/>
            <a:ext cx="352893" cy="352823"/>
          </a:xfrm>
          <a:custGeom>
            <a:avLst/>
            <a:gdLst>
              <a:gd name="T0" fmla="*/ 6034 w 10378"/>
              <a:gd name="T1" fmla="*/ 5117 h 10377"/>
              <a:gd name="T2" fmla="*/ 7180 w 10378"/>
              <a:gd name="T3" fmla="*/ 3970 h 10377"/>
              <a:gd name="T4" fmla="*/ 7180 w 10378"/>
              <a:gd name="T5" fmla="*/ 3052 h 10377"/>
              <a:gd name="T6" fmla="*/ 6263 w 10378"/>
              <a:gd name="T7" fmla="*/ 3052 h 10377"/>
              <a:gd name="T8" fmla="*/ 5117 w 10378"/>
              <a:gd name="T9" fmla="*/ 4198 h 10377"/>
              <a:gd name="T10" fmla="*/ 3970 w 10378"/>
              <a:gd name="T11" fmla="*/ 3052 h 10377"/>
              <a:gd name="T12" fmla="*/ 3053 w 10378"/>
              <a:gd name="T13" fmla="*/ 3052 h 10377"/>
              <a:gd name="T14" fmla="*/ 3053 w 10378"/>
              <a:gd name="T15" fmla="*/ 3969 h 10377"/>
              <a:gd name="T16" fmla="*/ 4199 w 10378"/>
              <a:gd name="T17" fmla="*/ 5117 h 10377"/>
              <a:gd name="T18" fmla="*/ 3053 w 10378"/>
              <a:gd name="T19" fmla="*/ 6263 h 10377"/>
              <a:gd name="T20" fmla="*/ 3053 w 10378"/>
              <a:gd name="T21" fmla="*/ 7181 h 10377"/>
              <a:gd name="T22" fmla="*/ 3970 w 10378"/>
              <a:gd name="T23" fmla="*/ 7181 h 10377"/>
              <a:gd name="T24" fmla="*/ 5118 w 10378"/>
              <a:gd name="T25" fmla="*/ 6034 h 10377"/>
              <a:gd name="T26" fmla="*/ 6264 w 10378"/>
              <a:gd name="T27" fmla="*/ 7181 h 10377"/>
              <a:gd name="T28" fmla="*/ 7182 w 10378"/>
              <a:gd name="T29" fmla="*/ 7181 h 10377"/>
              <a:gd name="T30" fmla="*/ 7182 w 10378"/>
              <a:gd name="T31" fmla="*/ 6263 h 10377"/>
              <a:gd name="T32" fmla="*/ 6034 w 10378"/>
              <a:gd name="T33" fmla="*/ 5117 h 10377"/>
              <a:gd name="T34" fmla="*/ 5189 w 10378"/>
              <a:gd name="T35" fmla="*/ 10377 h 10377"/>
              <a:gd name="T36" fmla="*/ 0 w 10378"/>
              <a:gd name="T37" fmla="*/ 5188 h 10377"/>
              <a:gd name="T38" fmla="*/ 5189 w 10378"/>
              <a:gd name="T39" fmla="*/ 0 h 10377"/>
              <a:gd name="T40" fmla="*/ 10378 w 10378"/>
              <a:gd name="T41" fmla="*/ 5188 h 10377"/>
              <a:gd name="T42" fmla="*/ 5189 w 10378"/>
              <a:gd name="T43" fmla="*/ 10377 h 10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378" h="10377">
                <a:moveTo>
                  <a:pt x="6034" y="5117"/>
                </a:moveTo>
                <a:lnTo>
                  <a:pt x="7180" y="3970"/>
                </a:lnTo>
                <a:cubicBezTo>
                  <a:pt x="7434" y="3716"/>
                  <a:pt x="7433" y="3306"/>
                  <a:pt x="7180" y="3052"/>
                </a:cubicBezTo>
                <a:cubicBezTo>
                  <a:pt x="6927" y="2798"/>
                  <a:pt x="6517" y="2798"/>
                  <a:pt x="6263" y="3052"/>
                </a:cubicBezTo>
                <a:lnTo>
                  <a:pt x="5117" y="4198"/>
                </a:lnTo>
                <a:lnTo>
                  <a:pt x="3970" y="3052"/>
                </a:lnTo>
                <a:cubicBezTo>
                  <a:pt x="3717" y="2798"/>
                  <a:pt x="3307" y="2798"/>
                  <a:pt x="3053" y="3052"/>
                </a:cubicBezTo>
                <a:cubicBezTo>
                  <a:pt x="2799" y="3306"/>
                  <a:pt x="2799" y="3716"/>
                  <a:pt x="3053" y="3969"/>
                </a:cubicBezTo>
                <a:lnTo>
                  <a:pt x="4199" y="5117"/>
                </a:lnTo>
                <a:lnTo>
                  <a:pt x="3053" y="6263"/>
                </a:lnTo>
                <a:cubicBezTo>
                  <a:pt x="2799" y="6517"/>
                  <a:pt x="2799" y="6927"/>
                  <a:pt x="3053" y="7181"/>
                </a:cubicBezTo>
                <a:cubicBezTo>
                  <a:pt x="3307" y="7434"/>
                  <a:pt x="3717" y="7434"/>
                  <a:pt x="3970" y="7181"/>
                </a:cubicBezTo>
                <a:lnTo>
                  <a:pt x="5118" y="6034"/>
                </a:lnTo>
                <a:lnTo>
                  <a:pt x="6264" y="7181"/>
                </a:lnTo>
                <a:cubicBezTo>
                  <a:pt x="6518" y="7434"/>
                  <a:pt x="6928" y="7434"/>
                  <a:pt x="7182" y="7181"/>
                </a:cubicBezTo>
                <a:cubicBezTo>
                  <a:pt x="7435" y="6927"/>
                  <a:pt x="7435" y="6517"/>
                  <a:pt x="7182" y="6263"/>
                </a:cubicBezTo>
                <a:lnTo>
                  <a:pt x="6034" y="5117"/>
                </a:lnTo>
                <a:close/>
                <a:moveTo>
                  <a:pt x="5189" y="10377"/>
                </a:moveTo>
                <a:cubicBezTo>
                  <a:pt x="2324" y="10377"/>
                  <a:pt x="0" y="8054"/>
                  <a:pt x="0" y="5188"/>
                </a:cubicBezTo>
                <a:cubicBezTo>
                  <a:pt x="0" y="2322"/>
                  <a:pt x="2324" y="0"/>
                  <a:pt x="5189" y="0"/>
                </a:cubicBezTo>
                <a:cubicBezTo>
                  <a:pt x="8054" y="0"/>
                  <a:pt x="10378" y="2322"/>
                  <a:pt x="10378" y="5188"/>
                </a:cubicBezTo>
                <a:cubicBezTo>
                  <a:pt x="10378" y="8054"/>
                  <a:pt x="8054" y="10377"/>
                  <a:pt x="5189" y="10377"/>
                </a:cubicBezTo>
                <a:close/>
              </a:path>
            </a:pathLst>
          </a:custGeom>
          <a:solidFill>
            <a:schemeClr val="tx2"/>
          </a:solidFill>
          <a:ln w="0">
            <a:noFill/>
            <a:prstDash val="solid"/>
            <a:round/>
            <a:headEnd/>
            <a:tailEnd/>
          </a:ln>
        </p:spPr>
        <p:txBody>
          <a:bodyPr wrap="square" lIns="68580" tIns="34290" rIns="68580" bIns="34290" anchor="ctr">
            <a:normAutofit/>
          </a:bodyPr>
          <a:lstStyle/>
          <a:p>
            <a:pPr algn="ctr"/>
            <a:endParaRPr lang="en-US" sz="1350"/>
          </a:p>
        </p:txBody>
      </p:sp>
      <p:sp>
        <p:nvSpPr>
          <p:cNvPr id="3" name="标题 11">
            <a:extLst>
              <a:ext uri="{FF2B5EF4-FFF2-40B4-BE49-F238E27FC236}">
                <a16:creationId xmlns:a16="http://schemas.microsoft.com/office/drawing/2014/main" id="{B797A7DD-582C-47D2-93CE-4AEABA118C8C}"/>
              </a:ext>
            </a:extLst>
          </p:cNvPr>
          <p:cNvSpPr txBox="1">
            <a:spLocks/>
          </p:cNvSpPr>
          <p:nvPr/>
        </p:nvSpPr>
        <p:spPr>
          <a:xfrm>
            <a:off x="540072" y="129397"/>
            <a:ext cx="7776344" cy="498136"/>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ct val="0"/>
              </a:spcBef>
              <a:spcAft>
                <a:spcPts val="0"/>
              </a:spcAft>
              <a:buNone/>
              <a:tabLst/>
              <a:defRPr kumimoji="1" lang="ja-JP" altLang="en-US" sz="2000" b="1" i="1" u="sng" strike="noStrike" kern="1200" cap="none" spc="0" normalizeH="0" baseline="0" noProof="0">
                <a:ln>
                  <a:noFill/>
                </a:ln>
                <a:solidFill>
                  <a:srgbClr val="4C4948"/>
                </a:solidFill>
                <a:effectLst/>
                <a:uLnTx/>
                <a:uFillTx/>
                <a:latin typeface="微软雅黑" panose="020B0503020204020204" pitchFamily="34" charset="-122"/>
                <a:ea typeface="微软雅黑" panose="020B0503020204020204" pitchFamily="34" charset="-122"/>
                <a:cs typeface="Calibri" pitchFamily="34" charset="0"/>
              </a:defRPr>
            </a:lvl1pPr>
          </a:lstStyle>
          <a:p>
            <a:r>
              <a:rPr kumimoji="1"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itchFamily="34" charset="0"/>
              </a:rPr>
              <a:t>传统燃煤供热 </a:t>
            </a:r>
            <a:r>
              <a:rPr kumimoji="1"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itchFamily="34" charset="0"/>
              </a:rPr>
              <a:t>vs. </a:t>
            </a:r>
            <a:r>
              <a:rPr kumimoji="1"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itchFamily="34" charset="0"/>
              </a:rPr>
              <a:t>中能鑫凯供热</a:t>
            </a:r>
            <a:endParaRPr kumimoji="1"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Calibri" pitchFamily="34" charset="0"/>
            </a:endParaRPr>
          </a:p>
        </p:txBody>
      </p:sp>
    </p:spTree>
    <p:extLst>
      <p:ext uri="{BB962C8B-B14F-4D97-AF65-F5344CB8AC3E}">
        <p14:creationId xmlns:p14="http://schemas.microsoft.com/office/powerpoint/2010/main" val="3113942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ïŝliḍe">
          <a:extLst>
            <a:ext uri="{FF2B5EF4-FFF2-40B4-BE49-F238E27FC236}">
              <a16:creationId xmlns:a16="http://schemas.microsoft.com/office/drawing/2014/main" id="{CD444EA0-6257-7FBB-645C-72AE902E3AA9}"/>
            </a:ext>
          </a:extLst>
        </p:cNvPr>
        <p:cNvGrpSpPr/>
        <p:nvPr/>
      </p:nvGrpSpPr>
      <p:grpSpPr>
        <a:xfrm>
          <a:off x="0" y="0"/>
          <a:ext cx="0" cy="0"/>
          <a:chOff x="0" y="0"/>
          <a:chExt cx="0" cy="0"/>
        </a:xfrm>
      </p:grpSpPr>
      <p:sp>
        <p:nvSpPr>
          <p:cNvPr id="3" name="标题 11">
            <a:extLst>
              <a:ext uri="{FF2B5EF4-FFF2-40B4-BE49-F238E27FC236}">
                <a16:creationId xmlns:a16="http://schemas.microsoft.com/office/drawing/2014/main" id="{F05A3BBD-0A67-B8B1-85CC-141C28FA3DE0}"/>
              </a:ext>
            </a:extLst>
          </p:cNvPr>
          <p:cNvSpPr txBox="1">
            <a:spLocks/>
          </p:cNvSpPr>
          <p:nvPr/>
        </p:nvSpPr>
        <p:spPr>
          <a:xfrm>
            <a:off x="540072" y="129397"/>
            <a:ext cx="7776344" cy="498136"/>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ct val="0"/>
              </a:spcBef>
              <a:spcAft>
                <a:spcPts val="0"/>
              </a:spcAft>
              <a:buNone/>
              <a:tabLst/>
              <a:defRPr kumimoji="1" lang="ja-JP" altLang="en-US" sz="2000" b="1" i="1" u="sng" strike="noStrike" kern="1200" cap="none" spc="0" normalizeH="0" baseline="0" noProof="0">
                <a:ln>
                  <a:noFill/>
                </a:ln>
                <a:solidFill>
                  <a:srgbClr val="4C4948"/>
                </a:solidFill>
                <a:effectLst/>
                <a:uLnTx/>
                <a:uFillTx/>
                <a:latin typeface="微软雅黑" panose="020B0503020204020204" pitchFamily="34" charset="-122"/>
                <a:ea typeface="微软雅黑" panose="020B0503020204020204" pitchFamily="34" charset="-122"/>
                <a:cs typeface="Calibri"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itchFamily="34" charset="0"/>
              </a:rPr>
              <a:t>市场项目剖析</a:t>
            </a:r>
            <a:endParaRPr kumimoji="1"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Calibri" pitchFamily="34" charset="0"/>
            </a:endParaRPr>
          </a:p>
        </p:txBody>
      </p:sp>
      <p:grpSp>
        <p:nvGrpSpPr>
          <p:cNvPr id="4" name="组合 3">
            <a:extLst>
              <a:ext uri="{FF2B5EF4-FFF2-40B4-BE49-F238E27FC236}">
                <a16:creationId xmlns:a16="http://schemas.microsoft.com/office/drawing/2014/main" id="{C64C0A95-8B0A-4D97-87F0-2B2378FD1184}"/>
              </a:ext>
            </a:extLst>
          </p:cNvPr>
          <p:cNvGrpSpPr/>
          <p:nvPr/>
        </p:nvGrpSpPr>
        <p:grpSpPr>
          <a:xfrm>
            <a:off x="644290" y="986167"/>
            <a:ext cx="7814030" cy="3450684"/>
            <a:chOff x="859053" y="1533189"/>
            <a:chExt cx="10418706" cy="4600911"/>
          </a:xfrm>
        </p:grpSpPr>
        <p:sp>
          <p:nvSpPr>
            <p:cNvPr id="7" name="任意多边形: 形状 6">
              <a:extLst>
                <a:ext uri="{FF2B5EF4-FFF2-40B4-BE49-F238E27FC236}">
                  <a16:creationId xmlns:a16="http://schemas.microsoft.com/office/drawing/2014/main" id="{A2CDCC68-0CE5-F287-E2E8-F51C62DAE6EC}"/>
                </a:ext>
              </a:extLst>
            </p:cNvPr>
            <p:cNvSpPr/>
            <p:nvPr/>
          </p:nvSpPr>
          <p:spPr>
            <a:xfrm>
              <a:off x="9053842" y="2544749"/>
              <a:ext cx="2223917" cy="2903114"/>
            </a:xfrm>
            <a:custGeom>
              <a:avLst/>
              <a:gdLst>
                <a:gd name="connsiteX0" fmla="*/ 1868364 w 2223917"/>
                <a:gd name="connsiteY0" fmla="*/ 1177139 h 2903114"/>
                <a:gd name="connsiteX1" fmla="*/ 1785608 w 2223917"/>
                <a:gd name="connsiteY1" fmla="*/ 1259895 h 2903114"/>
                <a:gd name="connsiteX2" fmla="*/ 1868364 w 2223917"/>
                <a:gd name="connsiteY2" fmla="*/ 1342651 h 2903114"/>
                <a:gd name="connsiteX3" fmla="*/ 1951120 w 2223917"/>
                <a:gd name="connsiteY3" fmla="*/ 1259895 h 2903114"/>
                <a:gd name="connsiteX4" fmla="*/ 1868364 w 2223917"/>
                <a:gd name="connsiteY4" fmla="*/ 1177139 h 2903114"/>
                <a:gd name="connsiteX5" fmla="*/ 590582 w 2223917"/>
                <a:gd name="connsiteY5" fmla="*/ 0 h 2903114"/>
                <a:gd name="connsiteX6" fmla="*/ 1585230 w 2223917"/>
                <a:gd name="connsiteY6" fmla="*/ 645897 h 2903114"/>
                <a:gd name="connsiteX7" fmla="*/ 2223917 w 2223917"/>
                <a:gd name="connsiteY7" fmla="*/ 1451555 h 2903114"/>
                <a:gd name="connsiteX8" fmla="*/ 1563218 w 2223917"/>
                <a:gd name="connsiteY8" fmla="*/ 2249627 h 2903114"/>
                <a:gd name="connsiteX9" fmla="*/ 590582 w 2223917"/>
                <a:gd name="connsiteY9" fmla="*/ 2903114 h 2903114"/>
                <a:gd name="connsiteX10" fmla="*/ 195 w 2223917"/>
                <a:gd name="connsiteY10" fmla="*/ 1441925 h 2903114"/>
                <a:gd name="connsiteX11" fmla="*/ 590582 w 2223917"/>
                <a:gd name="connsiteY11" fmla="*/ 0 h 290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23917" h="2903114">
                  <a:moveTo>
                    <a:pt x="1868364" y="1177139"/>
                  </a:moveTo>
                  <a:cubicBezTo>
                    <a:pt x="1822659" y="1177139"/>
                    <a:pt x="1785608" y="1214190"/>
                    <a:pt x="1785608" y="1259895"/>
                  </a:cubicBezTo>
                  <a:cubicBezTo>
                    <a:pt x="1785608" y="1305600"/>
                    <a:pt x="1822659" y="1342651"/>
                    <a:pt x="1868364" y="1342651"/>
                  </a:cubicBezTo>
                  <a:cubicBezTo>
                    <a:pt x="1914069" y="1342651"/>
                    <a:pt x="1951120" y="1305600"/>
                    <a:pt x="1951120" y="1259895"/>
                  </a:cubicBezTo>
                  <a:cubicBezTo>
                    <a:pt x="1951120" y="1214190"/>
                    <a:pt x="1914069" y="1177139"/>
                    <a:pt x="1868364" y="1177139"/>
                  </a:cubicBezTo>
                  <a:close/>
                  <a:moveTo>
                    <a:pt x="590582" y="0"/>
                  </a:moveTo>
                  <a:cubicBezTo>
                    <a:pt x="811504" y="84341"/>
                    <a:pt x="1216742" y="302837"/>
                    <a:pt x="1585230" y="645897"/>
                  </a:cubicBezTo>
                  <a:cubicBezTo>
                    <a:pt x="1896036" y="935068"/>
                    <a:pt x="2140405" y="1259646"/>
                    <a:pt x="2223917" y="1451555"/>
                  </a:cubicBezTo>
                  <a:cubicBezTo>
                    <a:pt x="2126743" y="1662310"/>
                    <a:pt x="1872127" y="1965011"/>
                    <a:pt x="1563218" y="2249627"/>
                  </a:cubicBezTo>
                  <a:cubicBezTo>
                    <a:pt x="1206116" y="2578648"/>
                    <a:pt x="821959" y="2814255"/>
                    <a:pt x="590582" y="2903114"/>
                  </a:cubicBezTo>
                  <a:cubicBezTo>
                    <a:pt x="422972" y="2732185"/>
                    <a:pt x="-10542" y="2254592"/>
                    <a:pt x="195" y="1441925"/>
                  </a:cubicBezTo>
                  <a:cubicBezTo>
                    <a:pt x="11741" y="567991"/>
                    <a:pt x="384114" y="193770"/>
                    <a:pt x="590582" y="0"/>
                  </a:cubicBezTo>
                  <a:close/>
                </a:path>
              </a:pathLst>
            </a:custGeom>
            <a:solidFill>
              <a:schemeClr val="accent1">
                <a:alpha val="15000"/>
              </a:schemeClr>
            </a:solidFill>
            <a:ln w="9525" cap="flat">
              <a:noFill/>
              <a:prstDash val="solid"/>
              <a:miter/>
            </a:ln>
          </p:spPr>
          <p:txBody>
            <a:bodyPr wrap="square" rtlCol="0" anchor="ctr">
              <a:noAutofit/>
            </a:bodyPr>
            <a:lstStyle/>
            <a:p>
              <a:endParaRPr lang="zh-CN" altLang="en-US" sz="1350"/>
            </a:p>
          </p:txBody>
        </p:sp>
        <p:sp>
          <p:nvSpPr>
            <p:cNvPr id="8" name="任意多边形: 形状 7">
              <a:extLst>
                <a:ext uri="{FF2B5EF4-FFF2-40B4-BE49-F238E27FC236}">
                  <a16:creationId xmlns:a16="http://schemas.microsoft.com/office/drawing/2014/main" id="{2D706C10-80A1-303B-34A7-F5440FCA6C92}"/>
                </a:ext>
              </a:extLst>
            </p:cNvPr>
            <p:cNvSpPr/>
            <p:nvPr/>
          </p:nvSpPr>
          <p:spPr>
            <a:xfrm>
              <a:off x="859053" y="2995108"/>
              <a:ext cx="853006" cy="2002392"/>
            </a:xfrm>
            <a:custGeom>
              <a:avLst/>
              <a:gdLst>
                <a:gd name="connsiteX0" fmla="*/ 0 w 305657"/>
                <a:gd name="connsiteY0" fmla="*/ 0 h 717518"/>
                <a:gd name="connsiteX1" fmla="*/ 42863 w 305657"/>
                <a:gd name="connsiteY1" fmla="*/ 357854 h 717518"/>
                <a:gd name="connsiteX2" fmla="*/ 0 w 305657"/>
                <a:gd name="connsiteY2" fmla="*/ 717518 h 717518"/>
                <a:gd name="connsiteX3" fmla="*/ 193834 w 305657"/>
                <a:gd name="connsiteY3" fmla="*/ 555403 h 717518"/>
                <a:gd name="connsiteX4" fmla="*/ 305657 w 305657"/>
                <a:gd name="connsiteY4" fmla="*/ 358807 h 717518"/>
                <a:gd name="connsiteX5" fmla="*/ 192024 w 305657"/>
                <a:gd name="connsiteY5" fmla="*/ 169640 h 717518"/>
                <a:gd name="connsiteX6" fmla="*/ 0 w 305657"/>
                <a:gd name="connsiteY6" fmla="*/ 0 h 71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657" h="717518">
                  <a:moveTo>
                    <a:pt x="0" y="0"/>
                  </a:moveTo>
                  <a:cubicBezTo>
                    <a:pt x="22289" y="92012"/>
                    <a:pt x="42767" y="213932"/>
                    <a:pt x="42863" y="357854"/>
                  </a:cubicBezTo>
                  <a:cubicBezTo>
                    <a:pt x="42958" y="502539"/>
                    <a:pt x="22384" y="625126"/>
                    <a:pt x="0" y="717518"/>
                  </a:cubicBezTo>
                  <a:cubicBezTo>
                    <a:pt x="49244" y="690086"/>
                    <a:pt x="124587" y="639985"/>
                    <a:pt x="193834" y="555403"/>
                  </a:cubicBezTo>
                  <a:cubicBezTo>
                    <a:pt x="254318" y="481394"/>
                    <a:pt x="287465" y="408813"/>
                    <a:pt x="305657" y="358807"/>
                  </a:cubicBezTo>
                  <a:cubicBezTo>
                    <a:pt x="283940" y="307467"/>
                    <a:pt x="248793" y="239554"/>
                    <a:pt x="192024" y="169640"/>
                  </a:cubicBezTo>
                  <a:cubicBezTo>
                    <a:pt x="124111" y="86201"/>
                    <a:pt x="51816" y="32576"/>
                    <a:pt x="0" y="0"/>
                  </a:cubicBezTo>
                  <a:close/>
                </a:path>
              </a:pathLst>
            </a:custGeom>
            <a:solidFill>
              <a:schemeClr val="accent1">
                <a:alpha val="15000"/>
              </a:schemeClr>
            </a:solidFill>
            <a:ln w="9525" cap="flat">
              <a:noFill/>
              <a:prstDash val="solid"/>
              <a:miter/>
            </a:ln>
          </p:spPr>
          <p:txBody>
            <a:bodyPr rtlCol="0" anchor="ctr"/>
            <a:lstStyle/>
            <a:p>
              <a:endParaRPr lang="zh-CN" altLang="en-US" sz="1350"/>
            </a:p>
          </p:txBody>
        </p:sp>
        <p:cxnSp>
          <p:nvCxnSpPr>
            <p:cNvPr id="17" name="直接连接符 16">
              <a:extLst>
                <a:ext uri="{FF2B5EF4-FFF2-40B4-BE49-F238E27FC236}">
                  <a16:creationId xmlns:a16="http://schemas.microsoft.com/office/drawing/2014/main" id="{60222E5B-8AAD-AFD9-2811-2BE801C71213}"/>
                </a:ext>
              </a:extLst>
            </p:cNvPr>
            <p:cNvCxnSpPr>
              <a:cxnSpLocks/>
            </p:cNvCxnSpPr>
            <p:nvPr/>
          </p:nvCxnSpPr>
          <p:spPr>
            <a:xfrm>
              <a:off x="1712059" y="3996304"/>
              <a:ext cx="7341783"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25" name="shape4">
              <a:extLst>
                <a:ext uri="{FF2B5EF4-FFF2-40B4-BE49-F238E27FC236}">
                  <a16:creationId xmlns:a16="http://schemas.microsoft.com/office/drawing/2014/main" id="{DAEFF0A8-3F84-36B1-11C4-C22CA5CC92E6}"/>
                </a:ext>
              </a:extLst>
            </p:cNvPr>
            <p:cNvSpPr/>
            <p:nvPr/>
          </p:nvSpPr>
          <p:spPr>
            <a:xfrm>
              <a:off x="7137359" y="2132115"/>
              <a:ext cx="159478" cy="159474"/>
            </a:xfrm>
            <a:prstGeom prst="ellipse">
              <a:avLst/>
            </a:prstGeom>
            <a:solidFill>
              <a:schemeClr val="accent1"/>
            </a:solidFill>
            <a:ln w="349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26" name="line4">
              <a:extLst>
                <a:ext uri="{FF2B5EF4-FFF2-40B4-BE49-F238E27FC236}">
                  <a16:creationId xmlns:a16="http://schemas.microsoft.com/office/drawing/2014/main" id="{21658407-03D8-47D6-53D3-85D08B97BDA2}"/>
                </a:ext>
              </a:extLst>
            </p:cNvPr>
            <p:cNvCxnSpPr>
              <a:cxnSpLocks/>
            </p:cNvCxnSpPr>
            <p:nvPr/>
          </p:nvCxnSpPr>
          <p:spPr>
            <a:xfrm flipH="1" flipV="1">
              <a:off x="7251094" y="2271457"/>
              <a:ext cx="1252999" cy="1671802"/>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27" name="line4">
              <a:extLst>
                <a:ext uri="{FF2B5EF4-FFF2-40B4-BE49-F238E27FC236}">
                  <a16:creationId xmlns:a16="http://schemas.microsoft.com/office/drawing/2014/main" id="{B35174F2-F0FC-61CD-7933-C15A665B700C}"/>
                </a:ext>
              </a:extLst>
            </p:cNvPr>
            <p:cNvCxnSpPr>
              <a:cxnSpLocks/>
            </p:cNvCxnSpPr>
            <p:nvPr/>
          </p:nvCxnSpPr>
          <p:spPr>
            <a:xfrm flipH="1">
              <a:off x="7255857" y="4050805"/>
              <a:ext cx="1252999" cy="1678266"/>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28" name="shape4">
              <a:extLst>
                <a:ext uri="{FF2B5EF4-FFF2-40B4-BE49-F238E27FC236}">
                  <a16:creationId xmlns:a16="http://schemas.microsoft.com/office/drawing/2014/main" id="{BE57A296-D770-92A1-86C6-CAF3BB12A327}"/>
                </a:ext>
              </a:extLst>
            </p:cNvPr>
            <p:cNvSpPr/>
            <p:nvPr/>
          </p:nvSpPr>
          <p:spPr>
            <a:xfrm>
              <a:off x="7137359" y="5701020"/>
              <a:ext cx="159478" cy="159474"/>
            </a:xfrm>
            <a:prstGeom prst="ellipse">
              <a:avLst/>
            </a:prstGeom>
            <a:solidFill>
              <a:schemeClr val="accent1"/>
            </a:solidFill>
            <a:ln w="349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shape2">
              <a:extLst>
                <a:ext uri="{FF2B5EF4-FFF2-40B4-BE49-F238E27FC236}">
                  <a16:creationId xmlns:a16="http://schemas.microsoft.com/office/drawing/2014/main" id="{D3E90562-4889-F19E-EAEA-467087AD8165}"/>
                </a:ext>
              </a:extLst>
            </p:cNvPr>
            <p:cNvSpPr/>
            <p:nvPr/>
          </p:nvSpPr>
          <p:spPr>
            <a:xfrm>
              <a:off x="3774826" y="2132115"/>
              <a:ext cx="159478" cy="159474"/>
            </a:xfrm>
            <a:prstGeom prst="ellipse">
              <a:avLst/>
            </a:prstGeom>
            <a:solidFill>
              <a:schemeClr val="accent1"/>
            </a:solidFill>
            <a:ln w="349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shape2">
              <a:extLst>
                <a:ext uri="{FF2B5EF4-FFF2-40B4-BE49-F238E27FC236}">
                  <a16:creationId xmlns:a16="http://schemas.microsoft.com/office/drawing/2014/main" id="{3BC85A8F-2A4E-DC32-3DF6-57F29E63CFA2}"/>
                </a:ext>
              </a:extLst>
            </p:cNvPr>
            <p:cNvSpPr/>
            <p:nvPr/>
          </p:nvSpPr>
          <p:spPr>
            <a:xfrm>
              <a:off x="3774826" y="5701020"/>
              <a:ext cx="159478" cy="159474"/>
            </a:xfrm>
            <a:prstGeom prst="ellipse">
              <a:avLst/>
            </a:prstGeom>
            <a:solidFill>
              <a:schemeClr val="accent1"/>
            </a:solidFill>
            <a:ln w="349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31" name="line2">
              <a:extLst>
                <a:ext uri="{FF2B5EF4-FFF2-40B4-BE49-F238E27FC236}">
                  <a16:creationId xmlns:a16="http://schemas.microsoft.com/office/drawing/2014/main" id="{CBC60C44-8295-326E-6218-574714B616DF}"/>
                </a:ext>
              </a:extLst>
            </p:cNvPr>
            <p:cNvCxnSpPr>
              <a:cxnSpLocks/>
            </p:cNvCxnSpPr>
            <p:nvPr/>
          </p:nvCxnSpPr>
          <p:spPr>
            <a:xfrm flipH="1" flipV="1">
              <a:off x="3877627" y="2274272"/>
              <a:ext cx="1263931" cy="1675452"/>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32" name="line2">
              <a:extLst>
                <a:ext uri="{FF2B5EF4-FFF2-40B4-BE49-F238E27FC236}">
                  <a16:creationId xmlns:a16="http://schemas.microsoft.com/office/drawing/2014/main" id="{A33CFF14-6D9A-ABE6-7969-C610C5522D5C}"/>
                </a:ext>
              </a:extLst>
            </p:cNvPr>
            <p:cNvCxnSpPr>
              <a:cxnSpLocks/>
            </p:cNvCxnSpPr>
            <p:nvPr/>
          </p:nvCxnSpPr>
          <p:spPr>
            <a:xfrm flipH="1">
              <a:off x="3882390" y="4050805"/>
              <a:ext cx="1263931" cy="1675452"/>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33" name="椭圆 32">
              <a:extLst>
                <a:ext uri="{FF2B5EF4-FFF2-40B4-BE49-F238E27FC236}">
                  <a16:creationId xmlns:a16="http://schemas.microsoft.com/office/drawing/2014/main" id="{21BA390A-340F-2725-DAC1-B336488A24F9}"/>
                </a:ext>
              </a:extLst>
            </p:cNvPr>
            <p:cNvSpPr/>
            <p:nvPr/>
          </p:nvSpPr>
          <p:spPr>
            <a:xfrm>
              <a:off x="8437129" y="3930692"/>
              <a:ext cx="133928" cy="133928"/>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4" name="椭圆 33">
              <a:extLst>
                <a:ext uri="{FF2B5EF4-FFF2-40B4-BE49-F238E27FC236}">
                  <a16:creationId xmlns:a16="http://schemas.microsoft.com/office/drawing/2014/main" id="{64FE8C02-0209-1E8C-1AFB-7E7282CAB4A3}"/>
                </a:ext>
              </a:extLst>
            </p:cNvPr>
            <p:cNvSpPr/>
            <p:nvPr/>
          </p:nvSpPr>
          <p:spPr>
            <a:xfrm>
              <a:off x="5074594" y="3930692"/>
              <a:ext cx="133928" cy="133928"/>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5" name="Title">
              <a:extLst>
                <a:ext uri="{FF2B5EF4-FFF2-40B4-BE49-F238E27FC236}">
                  <a16:creationId xmlns:a16="http://schemas.microsoft.com/office/drawing/2014/main" id="{D19BF291-AD9D-E5F8-1F3E-3A912D577EF5}"/>
                </a:ext>
              </a:extLst>
            </p:cNvPr>
            <p:cNvSpPr txBox="1"/>
            <p:nvPr/>
          </p:nvSpPr>
          <p:spPr>
            <a:xfrm>
              <a:off x="9135999" y="3530299"/>
              <a:ext cx="1746312" cy="959996"/>
            </a:xfrm>
            <a:prstGeom prst="rect">
              <a:avLst/>
            </a:prstGeom>
            <a:noFill/>
          </p:spPr>
          <p:txBody>
            <a:bodyPr vert="horz" wrap="square" rtlCol="0" anchor="ctr" anchorCtr="0">
              <a:normAutofit/>
            </a:bodyPr>
            <a:lstStyle/>
            <a:p>
              <a:pPr algn="ctr"/>
              <a:r>
                <a:rPr lang="zh-CN" altLang="en-US" sz="1200" b="1" dirty="0">
                  <a:latin typeface="微软雅黑" panose="020B0503020204020204" pitchFamily="34" charset="-122"/>
                  <a:ea typeface="微软雅黑" panose="020B0503020204020204" pitchFamily="34" charset="-122"/>
                </a:rPr>
                <a:t>中能鑫凯</a:t>
              </a:r>
              <a:endParaRPr lang="en-US" altLang="zh-CN" sz="1200" b="1" dirty="0">
                <a:latin typeface="微软雅黑" panose="020B0503020204020204" pitchFamily="34" charset="-122"/>
                <a:ea typeface="微软雅黑" panose="020B0503020204020204" pitchFamily="34" charset="-122"/>
              </a:endParaRPr>
            </a:p>
            <a:p>
              <a:pPr algn="ctr"/>
              <a:r>
                <a:rPr lang="en-US" altLang="zh-CN" sz="1200" b="1" dirty="0">
                  <a:latin typeface="微软雅黑" panose="020B0503020204020204" pitchFamily="34" charset="-122"/>
                  <a:ea typeface="微软雅黑" panose="020B0503020204020204" pitchFamily="34" charset="-122"/>
                </a:rPr>
                <a:t>+</a:t>
              </a:r>
            </a:p>
            <a:p>
              <a:pPr algn="ctr"/>
              <a:r>
                <a:rPr lang="zh-CN" altLang="en-US" sz="1200" b="1" dirty="0">
                  <a:latin typeface="微软雅黑" panose="020B0503020204020204" pitchFamily="34" charset="-122"/>
                  <a:ea typeface="微软雅黑" panose="020B0503020204020204" pitchFamily="34" charset="-122"/>
                </a:rPr>
                <a:t>地方政府</a:t>
              </a:r>
            </a:p>
          </p:txBody>
        </p:sp>
        <p:sp>
          <p:nvSpPr>
            <p:cNvPr id="36" name="椭圆 35">
              <a:extLst>
                <a:ext uri="{FF2B5EF4-FFF2-40B4-BE49-F238E27FC236}">
                  <a16:creationId xmlns:a16="http://schemas.microsoft.com/office/drawing/2014/main" id="{FB73D105-AB19-D3D8-E11A-8480ED221217}"/>
                </a:ext>
              </a:extLst>
            </p:cNvPr>
            <p:cNvSpPr/>
            <p:nvPr/>
          </p:nvSpPr>
          <p:spPr>
            <a:xfrm>
              <a:off x="4424378" y="3024884"/>
              <a:ext cx="82348" cy="82348"/>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7" name="椭圆 36">
              <a:extLst>
                <a:ext uri="{FF2B5EF4-FFF2-40B4-BE49-F238E27FC236}">
                  <a16:creationId xmlns:a16="http://schemas.microsoft.com/office/drawing/2014/main" id="{ACF849A1-3D09-9956-C77F-2582EF2A33F9}"/>
                </a:ext>
              </a:extLst>
            </p:cNvPr>
            <p:cNvSpPr/>
            <p:nvPr/>
          </p:nvSpPr>
          <p:spPr>
            <a:xfrm>
              <a:off x="7796080" y="3024884"/>
              <a:ext cx="82348" cy="82348"/>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8" name="椭圆 37">
              <a:extLst>
                <a:ext uri="{FF2B5EF4-FFF2-40B4-BE49-F238E27FC236}">
                  <a16:creationId xmlns:a16="http://schemas.microsoft.com/office/drawing/2014/main" id="{8281D783-8717-E654-0CD2-D723A0179245}"/>
                </a:ext>
              </a:extLst>
            </p:cNvPr>
            <p:cNvSpPr/>
            <p:nvPr/>
          </p:nvSpPr>
          <p:spPr>
            <a:xfrm>
              <a:off x="4424378" y="4912083"/>
              <a:ext cx="82348" cy="82348"/>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椭圆 38">
              <a:extLst>
                <a:ext uri="{FF2B5EF4-FFF2-40B4-BE49-F238E27FC236}">
                  <a16:creationId xmlns:a16="http://schemas.microsoft.com/office/drawing/2014/main" id="{F16486A4-C96D-2EEC-9721-DE4A1231C806}"/>
                </a:ext>
              </a:extLst>
            </p:cNvPr>
            <p:cNvSpPr/>
            <p:nvPr/>
          </p:nvSpPr>
          <p:spPr>
            <a:xfrm>
              <a:off x="7796080" y="4912083"/>
              <a:ext cx="82348" cy="82348"/>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40" name="组合 39">
              <a:extLst>
                <a:ext uri="{FF2B5EF4-FFF2-40B4-BE49-F238E27FC236}">
                  <a16:creationId xmlns:a16="http://schemas.microsoft.com/office/drawing/2014/main" id="{0C52C89B-E4BB-1DF7-3141-F22B0218909A}"/>
                </a:ext>
              </a:extLst>
            </p:cNvPr>
            <p:cNvGrpSpPr/>
            <p:nvPr/>
          </p:nvGrpSpPr>
          <p:grpSpPr>
            <a:xfrm>
              <a:off x="1697995" y="1533189"/>
              <a:ext cx="2062765" cy="1067298"/>
              <a:chOff x="1697995" y="1533189"/>
              <a:chExt cx="2062765" cy="1067298"/>
            </a:xfrm>
          </p:grpSpPr>
          <p:sp>
            <p:nvSpPr>
              <p:cNvPr id="62" name="Bullet1">
                <a:extLst>
                  <a:ext uri="{FF2B5EF4-FFF2-40B4-BE49-F238E27FC236}">
                    <a16:creationId xmlns:a16="http://schemas.microsoft.com/office/drawing/2014/main" id="{16BCC969-B267-D8D2-D637-5128F944EBA5}"/>
                  </a:ext>
                </a:extLst>
              </p:cNvPr>
              <p:cNvSpPr>
                <a:spLocks/>
              </p:cNvSpPr>
              <p:nvPr/>
            </p:nvSpPr>
            <p:spPr>
              <a:xfrm>
                <a:off x="1697995" y="1533189"/>
                <a:ext cx="2062765" cy="482861"/>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b" anchorCtr="0">
                <a:normAutofit/>
              </a:bodyPr>
              <a:lstStyle/>
              <a:p>
                <a:pPr algn="r"/>
                <a:r>
                  <a:rPr lang="zh-CN" altLang="en-US" sz="1200" b="1" dirty="0">
                    <a:solidFill>
                      <a:schemeClr val="tx1"/>
                    </a:solidFill>
                    <a:latin typeface="微软雅黑" panose="020B0503020204020204" pitchFamily="34" charset="-122"/>
                    <a:ea typeface="微软雅黑" panose="020B0503020204020204" pitchFamily="34" charset="-122"/>
                  </a:rPr>
                  <a:t>现场条件</a:t>
                </a:r>
              </a:p>
            </p:txBody>
          </p:sp>
          <p:sp>
            <p:nvSpPr>
              <p:cNvPr id="63" name="Text1">
                <a:extLst>
                  <a:ext uri="{FF2B5EF4-FFF2-40B4-BE49-F238E27FC236}">
                    <a16:creationId xmlns:a16="http://schemas.microsoft.com/office/drawing/2014/main" id="{70EADE79-7AC0-2CCD-ED5D-F8F35738FC47}"/>
                  </a:ext>
                </a:extLst>
              </p:cNvPr>
              <p:cNvSpPr>
                <a:spLocks/>
              </p:cNvSpPr>
              <p:nvPr/>
            </p:nvSpPr>
            <p:spPr>
              <a:xfrm>
                <a:off x="1697995" y="2016051"/>
                <a:ext cx="2062765" cy="5844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normAutofit/>
              </a:bodyPr>
              <a:lstStyle/>
              <a:p>
                <a:pPr algn="r">
                  <a:lnSpc>
                    <a:spcPct val="120000"/>
                  </a:lnSpc>
                </a:pPr>
                <a:r>
                  <a:rPr lang="zh-CN" altLang="en-US" sz="900" dirty="0">
                    <a:solidFill>
                      <a:schemeClr val="tx1"/>
                    </a:solidFill>
                    <a:latin typeface="微软雅黑" panose="020B0503020204020204" pitchFamily="34" charset="-122"/>
                    <a:ea typeface="微软雅黑" panose="020B0503020204020204" pitchFamily="34" charset="-122"/>
                  </a:rPr>
                  <a:t>变压器容量、电力负荷</a:t>
                </a:r>
                <a:endParaRPr lang="en-US" altLang="zh-CN" sz="900" dirty="0">
                  <a:solidFill>
                    <a:schemeClr val="tx1"/>
                  </a:solidFill>
                  <a:latin typeface="微软雅黑" panose="020B0503020204020204" pitchFamily="34" charset="-122"/>
                  <a:ea typeface="微软雅黑" panose="020B0503020204020204" pitchFamily="34" charset="-122"/>
                </a:endParaRPr>
              </a:p>
              <a:p>
                <a:pPr algn="r">
                  <a:lnSpc>
                    <a:spcPct val="120000"/>
                  </a:lnSpc>
                </a:pPr>
                <a:r>
                  <a:rPr lang="zh-CN" altLang="en-US" sz="900" dirty="0">
                    <a:solidFill>
                      <a:schemeClr val="tx1"/>
                    </a:solidFill>
                    <a:latin typeface="微软雅黑" panose="020B0503020204020204" pitchFamily="34" charset="-122"/>
                    <a:ea typeface="微软雅黑" panose="020B0503020204020204" pitchFamily="34" charset="-122"/>
                  </a:rPr>
                  <a:t>机组位置等</a:t>
                </a:r>
              </a:p>
            </p:txBody>
          </p:sp>
        </p:grpSp>
        <p:grpSp>
          <p:nvGrpSpPr>
            <p:cNvPr id="41" name="组合 40">
              <a:extLst>
                <a:ext uri="{FF2B5EF4-FFF2-40B4-BE49-F238E27FC236}">
                  <a16:creationId xmlns:a16="http://schemas.microsoft.com/office/drawing/2014/main" id="{E78A2BE6-8A3D-1536-C90D-D678931B158A}"/>
                </a:ext>
              </a:extLst>
            </p:cNvPr>
            <p:cNvGrpSpPr/>
            <p:nvPr/>
          </p:nvGrpSpPr>
          <p:grpSpPr>
            <a:xfrm>
              <a:off x="2222088" y="2737346"/>
              <a:ext cx="2062765" cy="1067298"/>
              <a:chOff x="2222088" y="2737346"/>
              <a:chExt cx="2062765" cy="1067298"/>
            </a:xfrm>
          </p:grpSpPr>
          <p:sp>
            <p:nvSpPr>
              <p:cNvPr id="60" name="Bullet2">
                <a:extLst>
                  <a:ext uri="{FF2B5EF4-FFF2-40B4-BE49-F238E27FC236}">
                    <a16:creationId xmlns:a16="http://schemas.microsoft.com/office/drawing/2014/main" id="{E36C7070-C4E4-58D3-BC0C-573A33CE0582}"/>
                  </a:ext>
                </a:extLst>
              </p:cNvPr>
              <p:cNvSpPr>
                <a:spLocks/>
              </p:cNvSpPr>
              <p:nvPr/>
            </p:nvSpPr>
            <p:spPr>
              <a:xfrm>
                <a:off x="2222088" y="2737346"/>
                <a:ext cx="2062765" cy="482861"/>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b" anchorCtr="0">
                <a:normAutofit/>
              </a:bodyPr>
              <a:lstStyle/>
              <a:p>
                <a:pPr algn="r"/>
                <a:r>
                  <a:rPr lang="zh-CN" altLang="en-US" sz="1200" b="1" dirty="0">
                    <a:solidFill>
                      <a:schemeClr val="tx1"/>
                    </a:solidFill>
                    <a:latin typeface="微软雅黑" panose="020B0503020204020204" pitchFamily="34" charset="-122"/>
                    <a:ea typeface="微软雅黑" panose="020B0503020204020204" pitchFamily="34" charset="-122"/>
                  </a:rPr>
                  <a:t>建筑负荷</a:t>
                </a:r>
              </a:p>
            </p:txBody>
          </p:sp>
          <p:sp>
            <p:nvSpPr>
              <p:cNvPr id="61" name="Text2">
                <a:extLst>
                  <a:ext uri="{FF2B5EF4-FFF2-40B4-BE49-F238E27FC236}">
                    <a16:creationId xmlns:a16="http://schemas.microsoft.com/office/drawing/2014/main" id="{805E726F-B877-EABE-D925-0E2F516FC91D}"/>
                  </a:ext>
                </a:extLst>
              </p:cNvPr>
              <p:cNvSpPr>
                <a:spLocks/>
              </p:cNvSpPr>
              <p:nvPr/>
            </p:nvSpPr>
            <p:spPr>
              <a:xfrm>
                <a:off x="2222088" y="3220208"/>
                <a:ext cx="2062765" cy="5844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normAutofit/>
              </a:bodyPr>
              <a:lstStyle/>
              <a:p>
                <a:pPr algn="r">
                  <a:lnSpc>
                    <a:spcPct val="120000"/>
                  </a:lnSpc>
                </a:pPr>
                <a:r>
                  <a:rPr lang="zh-CN" altLang="en-US" sz="900" dirty="0">
                    <a:solidFill>
                      <a:schemeClr val="tx1"/>
                    </a:solidFill>
                    <a:latin typeface="微软雅黑" panose="020B0503020204020204" pitchFamily="34" charset="-122"/>
                    <a:ea typeface="微软雅黑" panose="020B0503020204020204" pitchFamily="34" charset="-122"/>
                  </a:rPr>
                  <a:t>地区气候条件、保温建筑</a:t>
                </a:r>
                <a:endParaRPr lang="en-US" altLang="zh-CN" sz="900" dirty="0">
                  <a:solidFill>
                    <a:schemeClr val="tx1"/>
                  </a:solidFill>
                  <a:latin typeface="微软雅黑" panose="020B0503020204020204" pitchFamily="34" charset="-122"/>
                  <a:ea typeface="微软雅黑" panose="020B0503020204020204" pitchFamily="34" charset="-122"/>
                </a:endParaRPr>
              </a:p>
              <a:p>
                <a:pPr algn="r">
                  <a:lnSpc>
                    <a:spcPct val="120000"/>
                  </a:lnSpc>
                </a:pPr>
                <a:r>
                  <a:rPr lang="zh-CN" altLang="en-US" sz="900" dirty="0">
                    <a:solidFill>
                      <a:schemeClr val="tx1"/>
                    </a:solidFill>
                    <a:latin typeface="微软雅黑" panose="020B0503020204020204" pitchFamily="34" charset="-122"/>
                    <a:ea typeface="微软雅黑" panose="020B0503020204020204" pitchFamily="34" charset="-122"/>
                  </a:rPr>
                  <a:t>非保温建筑、建筑年限</a:t>
                </a:r>
              </a:p>
            </p:txBody>
          </p:sp>
        </p:grpSp>
        <p:grpSp>
          <p:nvGrpSpPr>
            <p:cNvPr id="42" name="组合 41">
              <a:extLst>
                <a:ext uri="{FF2B5EF4-FFF2-40B4-BE49-F238E27FC236}">
                  <a16:creationId xmlns:a16="http://schemas.microsoft.com/office/drawing/2014/main" id="{6E69663E-D8BE-0529-3FF8-A8153F8FEED9}"/>
                </a:ext>
              </a:extLst>
            </p:cNvPr>
            <p:cNvGrpSpPr/>
            <p:nvPr/>
          </p:nvGrpSpPr>
          <p:grpSpPr>
            <a:xfrm>
              <a:off x="2222088" y="4010836"/>
              <a:ext cx="2062765" cy="1067298"/>
              <a:chOff x="2222088" y="4010836"/>
              <a:chExt cx="2062765" cy="1067298"/>
            </a:xfrm>
          </p:grpSpPr>
          <p:sp>
            <p:nvSpPr>
              <p:cNvPr id="58" name="Bullet3">
                <a:extLst>
                  <a:ext uri="{FF2B5EF4-FFF2-40B4-BE49-F238E27FC236}">
                    <a16:creationId xmlns:a16="http://schemas.microsoft.com/office/drawing/2014/main" id="{882971FD-0744-8643-F255-68EC0246D7D8}"/>
                  </a:ext>
                </a:extLst>
              </p:cNvPr>
              <p:cNvSpPr>
                <a:spLocks/>
              </p:cNvSpPr>
              <p:nvPr/>
            </p:nvSpPr>
            <p:spPr>
              <a:xfrm>
                <a:off x="2222088" y="4010836"/>
                <a:ext cx="2062765" cy="482861"/>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b" anchorCtr="0">
                <a:normAutofit/>
              </a:bodyPr>
              <a:lstStyle/>
              <a:p>
                <a:pPr algn="r"/>
                <a:r>
                  <a:rPr lang="zh-CN" altLang="en-US" sz="1200" b="1" dirty="0">
                    <a:solidFill>
                      <a:schemeClr val="tx1"/>
                    </a:solidFill>
                    <a:latin typeface="微软雅黑" panose="020B0503020204020204" pitchFamily="34" charset="-122"/>
                    <a:ea typeface="微软雅黑" panose="020B0503020204020204" pitchFamily="34" charset="-122"/>
                  </a:rPr>
                  <a:t>水泵配置</a:t>
                </a:r>
              </a:p>
            </p:txBody>
          </p:sp>
          <p:sp>
            <p:nvSpPr>
              <p:cNvPr id="59" name="Text3">
                <a:extLst>
                  <a:ext uri="{FF2B5EF4-FFF2-40B4-BE49-F238E27FC236}">
                    <a16:creationId xmlns:a16="http://schemas.microsoft.com/office/drawing/2014/main" id="{A38FDFCA-37A4-22A7-4D95-C80D183E3875}"/>
                  </a:ext>
                </a:extLst>
              </p:cNvPr>
              <p:cNvSpPr>
                <a:spLocks/>
              </p:cNvSpPr>
              <p:nvPr/>
            </p:nvSpPr>
            <p:spPr>
              <a:xfrm>
                <a:off x="2222088" y="4493698"/>
                <a:ext cx="2062765" cy="5844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noAutofit/>
              </a:bodyPr>
              <a:lstStyle/>
              <a:p>
                <a:pPr algn="r">
                  <a:lnSpc>
                    <a:spcPct val="120000"/>
                  </a:lnSpc>
                </a:pPr>
                <a:r>
                  <a:rPr lang="zh-CN" altLang="en-US" sz="900" dirty="0">
                    <a:solidFill>
                      <a:schemeClr val="tx1"/>
                    </a:solidFill>
                    <a:latin typeface="微软雅黑" panose="020B0503020204020204" pitchFamily="34" charset="-122"/>
                    <a:ea typeface="微软雅黑" panose="020B0503020204020204" pitchFamily="34" charset="-122"/>
                  </a:rPr>
                  <a:t>扬程、流量配置</a:t>
                </a:r>
                <a:endParaRPr lang="en-US" altLang="zh-CN" sz="900" dirty="0">
                  <a:solidFill>
                    <a:schemeClr val="tx1"/>
                  </a:solidFill>
                  <a:latin typeface="微软雅黑" panose="020B0503020204020204" pitchFamily="34" charset="-122"/>
                  <a:ea typeface="微软雅黑" panose="020B0503020204020204" pitchFamily="34" charset="-122"/>
                </a:endParaRPr>
              </a:p>
              <a:p>
                <a:pPr algn="r">
                  <a:lnSpc>
                    <a:spcPct val="120000"/>
                  </a:lnSpc>
                </a:pPr>
                <a:r>
                  <a:rPr lang="zh-CN" altLang="en-US" sz="900" dirty="0">
                    <a:solidFill>
                      <a:schemeClr val="tx1"/>
                    </a:solidFill>
                    <a:latin typeface="微软雅黑" panose="020B0503020204020204" pitchFamily="34" charset="-122"/>
                    <a:ea typeface="微软雅黑" panose="020B0503020204020204" pitchFamily="34" charset="-122"/>
                  </a:rPr>
                  <a:t>变频、使用年限</a:t>
                </a:r>
              </a:p>
            </p:txBody>
          </p:sp>
        </p:grpSp>
        <p:grpSp>
          <p:nvGrpSpPr>
            <p:cNvPr id="43" name="组合 42">
              <a:extLst>
                <a:ext uri="{FF2B5EF4-FFF2-40B4-BE49-F238E27FC236}">
                  <a16:creationId xmlns:a16="http://schemas.microsoft.com/office/drawing/2014/main" id="{07124DF1-BDA0-2421-1FA1-073AC929CAB2}"/>
                </a:ext>
              </a:extLst>
            </p:cNvPr>
            <p:cNvGrpSpPr/>
            <p:nvPr/>
          </p:nvGrpSpPr>
          <p:grpSpPr>
            <a:xfrm>
              <a:off x="1697995" y="5066802"/>
              <a:ext cx="2062765" cy="1067298"/>
              <a:chOff x="1697995" y="5066802"/>
              <a:chExt cx="2062765" cy="1067298"/>
            </a:xfrm>
          </p:grpSpPr>
          <p:sp>
            <p:nvSpPr>
              <p:cNvPr id="56" name="Bullet4">
                <a:extLst>
                  <a:ext uri="{FF2B5EF4-FFF2-40B4-BE49-F238E27FC236}">
                    <a16:creationId xmlns:a16="http://schemas.microsoft.com/office/drawing/2014/main" id="{B471A2CA-A552-A5E0-5CD5-339DC1CADF97}"/>
                  </a:ext>
                </a:extLst>
              </p:cNvPr>
              <p:cNvSpPr>
                <a:spLocks/>
              </p:cNvSpPr>
              <p:nvPr/>
            </p:nvSpPr>
            <p:spPr>
              <a:xfrm>
                <a:off x="1697995" y="5066802"/>
                <a:ext cx="2062765" cy="482861"/>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b" anchorCtr="0">
                <a:normAutofit/>
              </a:bodyPr>
              <a:lstStyle/>
              <a:p>
                <a:pPr algn="r"/>
                <a:r>
                  <a:rPr lang="zh-CN" altLang="en-US" sz="1200" b="1" dirty="0">
                    <a:solidFill>
                      <a:schemeClr val="tx1"/>
                    </a:solidFill>
                    <a:latin typeface="微软雅黑" panose="020B0503020204020204" pitchFamily="34" charset="-122"/>
                    <a:ea typeface="微软雅黑" panose="020B0503020204020204" pitchFamily="34" charset="-122"/>
                  </a:rPr>
                  <a:t>管网问题</a:t>
                </a:r>
              </a:p>
            </p:txBody>
          </p:sp>
          <p:sp>
            <p:nvSpPr>
              <p:cNvPr id="57" name="Text4">
                <a:extLst>
                  <a:ext uri="{FF2B5EF4-FFF2-40B4-BE49-F238E27FC236}">
                    <a16:creationId xmlns:a16="http://schemas.microsoft.com/office/drawing/2014/main" id="{A36EEE40-90D4-0C7C-25B1-78B5FC83383B}"/>
                  </a:ext>
                </a:extLst>
              </p:cNvPr>
              <p:cNvSpPr>
                <a:spLocks/>
              </p:cNvSpPr>
              <p:nvPr/>
            </p:nvSpPr>
            <p:spPr>
              <a:xfrm>
                <a:off x="1697995" y="5549664"/>
                <a:ext cx="2062765" cy="5844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noAutofit/>
              </a:bodyPr>
              <a:lstStyle/>
              <a:p>
                <a:pPr algn="r">
                  <a:lnSpc>
                    <a:spcPct val="120000"/>
                  </a:lnSpc>
                </a:pPr>
                <a:r>
                  <a:rPr lang="zh-CN" altLang="en-US" sz="900" dirty="0">
                    <a:solidFill>
                      <a:schemeClr val="tx1"/>
                    </a:solidFill>
                    <a:latin typeface="微软雅黑" panose="020B0503020204020204" pitchFamily="34" charset="-122"/>
                    <a:ea typeface="微软雅黑" panose="020B0503020204020204" pitchFamily="34" charset="-122"/>
                  </a:rPr>
                  <a:t>使用年限、平衡问题</a:t>
                </a:r>
                <a:endParaRPr lang="en-US" altLang="zh-CN" sz="900" dirty="0">
                  <a:solidFill>
                    <a:schemeClr val="tx1"/>
                  </a:solidFill>
                  <a:latin typeface="微软雅黑" panose="020B0503020204020204" pitchFamily="34" charset="-122"/>
                  <a:ea typeface="微软雅黑" panose="020B0503020204020204" pitchFamily="34" charset="-122"/>
                </a:endParaRPr>
              </a:p>
              <a:p>
                <a:pPr algn="r">
                  <a:lnSpc>
                    <a:spcPct val="120000"/>
                  </a:lnSpc>
                </a:pPr>
                <a:r>
                  <a:rPr lang="zh-CN" altLang="en-US" sz="900" dirty="0">
                    <a:solidFill>
                      <a:schemeClr val="tx1"/>
                    </a:solidFill>
                    <a:latin typeface="微软雅黑" panose="020B0503020204020204" pitchFamily="34" charset="-122"/>
                    <a:ea typeface="微软雅黑" panose="020B0503020204020204" pitchFamily="34" charset="-122"/>
                  </a:rPr>
                  <a:t>阻力问题</a:t>
                </a:r>
              </a:p>
            </p:txBody>
          </p:sp>
        </p:grpSp>
        <p:grpSp>
          <p:nvGrpSpPr>
            <p:cNvPr id="44" name="组合 43">
              <a:extLst>
                <a:ext uri="{FF2B5EF4-FFF2-40B4-BE49-F238E27FC236}">
                  <a16:creationId xmlns:a16="http://schemas.microsoft.com/office/drawing/2014/main" id="{E3530C32-58B4-D380-5C77-231D92C1743F}"/>
                </a:ext>
              </a:extLst>
            </p:cNvPr>
            <p:cNvGrpSpPr/>
            <p:nvPr/>
          </p:nvGrpSpPr>
          <p:grpSpPr>
            <a:xfrm>
              <a:off x="5074594" y="1533189"/>
              <a:ext cx="2062765" cy="1067298"/>
              <a:chOff x="5074594" y="1533189"/>
              <a:chExt cx="2062765" cy="1067298"/>
            </a:xfrm>
          </p:grpSpPr>
          <p:sp>
            <p:nvSpPr>
              <p:cNvPr id="54" name="Bullet5">
                <a:extLst>
                  <a:ext uri="{FF2B5EF4-FFF2-40B4-BE49-F238E27FC236}">
                    <a16:creationId xmlns:a16="http://schemas.microsoft.com/office/drawing/2014/main" id="{D6A348C9-CDB6-358D-ABCC-4C92FB834F87}"/>
                  </a:ext>
                </a:extLst>
              </p:cNvPr>
              <p:cNvSpPr>
                <a:spLocks/>
              </p:cNvSpPr>
              <p:nvPr/>
            </p:nvSpPr>
            <p:spPr>
              <a:xfrm>
                <a:off x="5074594" y="1533189"/>
                <a:ext cx="2062765" cy="482861"/>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b" anchorCtr="0">
                <a:normAutofit/>
              </a:bodyPr>
              <a:lstStyle/>
              <a:p>
                <a:pPr algn="r"/>
                <a:r>
                  <a:rPr lang="zh-CN" altLang="en-US" sz="1200" b="1" dirty="0">
                    <a:solidFill>
                      <a:schemeClr val="tx1"/>
                    </a:solidFill>
                    <a:latin typeface="微软雅黑" panose="020B0503020204020204" pitchFamily="34" charset="-122"/>
                    <a:ea typeface="微软雅黑" panose="020B0503020204020204" pitchFamily="34" charset="-122"/>
                  </a:rPr>
                  <a:t>末端问题</a:t>
                </a:r>
              </a:p>
            </p:txBody>
          </p:sp>
          <p:sp>
            <p:nvSpPr>
              <p:cNvPr id="55" name="Text5">
                <a:extLst>
                  <a:ext uri="{FF2B5EF4-FFF2-40B4-BE49-F238E27FC236}">
                    <a16:creationId xmlns:a16="http://schemas.microsoft.com/office/drawing/2014/main" id="{069119CA-62B3-9ABE-C55B-E40E7C101DA8}"/>
                  </a:ext>
                </a:extLst>
              </p:cNvPr>
              <p:cNvSpPr>
                <a:spLocks/>
              </p:cNvSpPr>
              <p:nvPr/>
            </p:nvSpPr>
            <p:spPr>
              <a:xfrm>
                <a:off x="5074594" y="2016051"/>
                <a:ext cx="2062765" cy="5844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noAutofit/>
              </a:bodyPr>
              <a:lstStyle/>
              <a:p>
                <a:pPr algn="r">
                  <a:lnSpc>
                    <a:spcPct val="120000"/>
                  </a:lnSpc>
                </a:pPr>
                <a:r>
                  <a:rPr lang="zh-CN" altLang="en-US" sz="900" dirty="0">
                    <a:solidFill>
                      <a:schemeClr val="tx1"/>
                    </a:solidFill>
                    <a:latin typeface="微软雅黑" panose="020B0503020204020204" pitchFamily="34" charset="-122"/>
                    <a:ea typeface="微软雅黑" panose="020B0503020204020204" pitchFamily="34" charset="-122"/>
                  </a:rPr>
                  <a:t>暖气片</a:t>
                </a:r>
                <a:r>
                  <a:rPr lang="en-US" altLang="zh-CN" sz="900" dirty="0">
                    <a:solidFill>
                      <a:schemeClr val="tx1"/>
                    </a:solidFill>
                    <a:latin typeface="微软雅黑" panose="020B0503020204020204" pitchFamily="34" charset="-122"/>
                    <a:ea typeface="微软雅黑" panose="020B0503020204020204" pitchFamily="34" charset="-122"/>
                  </a:rPr>
                  <a:t>/</a:t>
                </a:r>
                <a:r>
                  <a:rPr lang="zh-CN" altLang="en-US" sz="900" dirty="0">
                    <a:solidFill>
                      <a:schemeClr val="tx1"/>
                    </a:solidFill>
                    <a:latin typeface="微软雅黑" panose="020B0503020204020204" pitchFamily="34" charset="-122"/>
                    <a:ea typeface="微软雅黑" panose="020B0503020204020204" pitchFamily="34" charset="-122"/>
                  </a:rPr>
                  <a:t>地暖使用年限</a:t>
                </a:r>
                <a:endParaRPr lang="en-US" altLang="zh-CN" sz="900" dirty="0">
                  <a:solidFill>
                    <a:schemeClr val="tx1"/>
                  </a:solidFill>
                  <a:latin typeface="微软雅黑" panose="020B0503020204020204" pitchFamily="34" charset="-122"/>
                  <a:ea typeface="微软雅黑" panose="020B0503020204020204" pitchFamily="34" charset="-122"/>
                </a:endParaRPr>
              </a:p>
              <a:p>
                <a:pPr algn="r">
                  <a:lnSpc>
                    <a:spcPct val="120000"/>
                  </a:lnSpc>
                </a:pPr>
                <a:r>
                  <a:rPr lang="zh-CN" altLang="en-US" sz="900" dirty="0">
                    <a:solidFill>
                      <a:schemeClr val="tx1"/>
                    </a:solidFill>
                    <a:latin typeface="微软雅黑" panose="020B0503020204020204" pitchFamily="34" charset="-122"/>
                    <a:ea typeface="微软雅黑" panose="020B0503020204020204" pitchFamily="34" charset="-122"/>
                  </a:rPr>
                  <a:t>形势、供暖效果</a:t>
                </a:r>
              </a:p>
            </p:txBody>
          </p:sp>
        </p:grpSp>
        <p:grpSp>
          <p:nvGrpSpPr>
            <p:cNvPr id="45" name="组合 44">
              <a:extLst>
                <a:ext uri="{FF2B5EF4-FFF2-40B4-BE49-F238E27FC236}">
                  <a16:creationId xmlns:a16="http://schemas.microsoft.com/office/drawing/2014/main" id="{F9C60C01-10EB-3A88-2791-121E3225DCFC}"/>
                </a:ext>
              </a:extLst>
            </p:cNvPr>
            <p:cNvGrpSpPr/>
            <p:nvPr/>
          </p:nvGrpSpPr>
          <p:grpSpPr>
            <a:xfrm>
              <a:off x="5598687" y="2737346"/>
              <a:ext cx="2062765" cy="1067298"/>
              <a:chOff x="5598687" y="2737346"/>
              <a:chExt cx="2062765" cy="1067298"/>
            </a:xfrm>
          </p:grpSpPr>
          <p:sp>
            <p:nvSpPr>
              <p:cNvPr id="52" name="Bullet6">
                <a:extLst>
                  <a:ext uri="{FF2B5EF4-FFF2-40B4-BE49-F238E27FC236}">
                    <a16:creationId xmlns:a16="http://schemas.microsoft.com/office/drawing/2014/main" id="{1A47BD76-7B2D-E8F1-713D-CFECC4981472}"/>
                  </a:ext>
                </a:extLst>
              </p:cNvPr>
              <p:cNvSpPr>
                <a:spLocks/>
              </p:cNvSpPr>
              <p:nvPr/>
            </p:nvSpPr>
            <p:spPr>
              <a:xfrm>
                <a:off x="5598687" y="2737346"/>
                <a:ext cx="2062765" cy="482861"/>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b" anchorCtr="0">
                <a:normAutofit/>
              </a:bodyPr>
              <a:lstStyle/>
              <a:p>
                <a:pPr algn="r"/>
                <a:r>
                  <a:rPr lang="zh-CN" altLang="en-US" sz="1200" b="1" dirty="0">
                    <a:solidFill>
                      <a:schemeClr val="tx1"/>
                    </a:solidFill>
                    <a:latin typeface="微软雅黑" panose="020B0503020204020204" pitchFamily="34" charset="-122"/>
                    <a:ea typeface="微软雅黑" panose="020B0503020204020204" pitchFamily="34" charset="-122"/>
                  </a:rPr>
                  <a:t>管理问题</a:t>
                </a:r>
              </a:p>
            </p:txBody>
          </p:sp>
          <p:sp>
            <p:nvSpPr>
              <p:cNvPr id="53" name="Text6">
                <a:extLst>
                  <a:ext uri="{FF2B5EF4-FFF2-40B4-BE49-F238E27FC236}">
                    <a16:creationId xmlns:a16="http://schemas.microsoft.com/office/drawing/2014/main" id="{31ECEB6C-6498-FCAB-B0E5-DF5F71C6AC9B}"/>
                  </a:ext>
                </a:extLst>
              </p:cNvPr>
              <p:cNvSpPr>
                <a:spLocks/>
              </p:cNvSpPr>
              <p:nvPr/>
            </p:nvSpPr>
            <p:spPr>
              <a:xfrm>
                <a:off x="5598687" y="3220208"/>
                <a:ext cx="2062765" cy="5844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noAutofit/>
              </a:bodyPr>
              <a:lstStyle/>
              <a:p>
                <a:pPr algn="r">
                  <a:lnSpc>
                    <a:spcPct val="120000"/>
                  </a:lnSpc>
                </a:pPr>
                <a:r>
                  <a:rPr lang="zh-CN" altLang="en-US" sz="900" dirty="0">
                    <a:solidFill>
                      <a:schemeClr val="tx1"/>
                    </a:solidFill>
                    <a:latin typeface="微软雅黑" panose="020B0503020204020204" pitchFamily="34" charset="-122"/>
                    <a:ea typeface="微软雅黑" panose="020B0503020204020204" pitchFamily="34" charset="-122"/>
                  </a:rPr>
                  <a:t>维护费用、维护费用</a:t>
                </a:r>
                <a:endParaRPr lang="en-US" altLang="zh-CN" sz="900" dirty="0">
                  <a:solidFill>
                    <a:schemeClr val="tx1"/>
                  </a:solidFill>
                  <a:latin typeface="微软雅黑" panose="020B0503020204020204" pitchFamily="34" charset="-122"/>
                  <a:ea typeface="微软雅黑" panose="020B0503020204020204" pitchFamily="34" charset="-122"/>
                </a:endParaRPr>
              </a:p>
              <a:p>
                <a:pPr algn="r">
                  <a:lnSpc>
                    <a:spcPct val="120000"/>
                  </a:lnSpc>
                </a:pPr>
                <a:r>
                  <a:rPr lang="zh-CN" altLang="en-US" sz="900" dirty="0">
                    <a:solidFill>
                      <a:schemeClr val="tx1"/>
                    </a:solidFill>
                    <a:latin typeface="微软雅黑" panose="020B0503020204020204" pitchFamily="34" charset="-122"/>
                    <a:ea typeface="微软雅黑" panose="020B0503020204020204" pitchFamily="34" charset="-122"/>
                  </a:rPr>
                  <a:t>运行费用、人工费用</a:t>
                </a:r>
                <a:endParaRPr lang="en-US" altLang="zh-CN" sz="900" dirty="0">
                  <a:solidFill>
                    <a:schemeClr val="tx1"/>
                  </a:solidFill>
                  <a:latin typeface="微软雅黑" panose="020B0503020204020204" pitchFamily="34" charset="-122"/>
                  <a:ea typeface="微软雅黑" panose="020B0503020204020204" pitchFamily="34" charset="-122"/>
                </a:endParaRPr>
              </a:p>
            </p:txBody>
          </p:sp>
        </p:grpSp>
        <p:grpSp>
          <p:nvGrpSpPr>
            <p:cNvPr id="46" name="组合 45">
              <a:extLst>
                <a:ext uri="{FF2B5EF4-FFF2-40B4-BE49-F238E27FC236}">
                  <a16:creationId xmlns:a16="http://schemas.microsoft.com/office/drawing/2014/main" id="{FC86DF21-1770-4155-22CB-694AAED90932}"/>
                </a:ext>
              </a:extLst>
            </p:cNvPr>
            <p:cNvGrpSpPr/>
            <p:nvPr/>
          </p:nvGrpSpPr>
          <p:grpSpPr>
            <a:xfrm>
              <a:off x="5598687" y="4010836"/>
              <a:ext cx="2062765" cy="1067298"/>
              <a:chOff x="5598687" y="4010836"/>
              <a:chExt cx="2062765" cy="1067298"/>
            </a:xfrm>
          </p:grpSpPr>
          <p:sp>
            <p:nvSpPr>
              <p:cNvPr id="50" name="Bullet7">
                <a:extLst>
                  <a:ext uri="{FF2B5EF4-FFF2-40B4-BE49-F238E27FC236}">
                    <a16:creationId xmlns:a16="http://schemas.microsoft.com/office/drawing/2014/main" id="{5C8D8EFA-F5AB-E129-4A4F-7435F7A6A4C9}"/>
                  </a:ext>
                </a:extLst>
              </p:cNvPr>
              <p:cNvSpPr>
                <a:spLocks/>
              </p:cNvSpPr>
              <p:nvPr/>
            </p:nvSpPr>
            <p:spPr>
              <a:xfrm>
                <a:off x="5598687" y="4010836"/>
                <a:ext cx="2062765" cy="482861"/>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b" anchorCtr="0">
                <a:normAutofit/>
              </a:bodyPr>
              <a:lstStyle/>
              <a:p>
                <a:pPr algn="r"/>
                <a:r>
                  <a:rPr lang="zh-CN" altLang="en-US" sz="1200" b="1" dirty="0">
                    <a:solidFill>
                      <a:schemeClr val="tx1"/>
                    </a:solidFill>
                    <a:latin typeface="微软雅黑" panose="020B0503020204020204" pitchFamily="34" charset="-122"/>
                    <a:ea typeface="微软雅黑" panose="020B0503020204020204" pitchFamily="34" charset="-122"/>
                  </a:rPr>
                  <a:t>地方政策</a:t>
                </a:r>
              </a:p>
            </p:txBody>
          </p:sp>
          <p:sp>
            <p:nvSpPr>
              <p:cNvPr id="51" name="Text7">
                <a:extLst>
                  <a:ext uri="{FF2B5EF4-FFF2-40B4-BE49-F238E27FC236}">
                    <a16:creationId xmlns:a16="http://schemas.microsoft.com/office/drawing/2014/main" id="{5450D738-3EFF-3995-6139-9018601F4DF3}"/>
                  </a:ext>
                </a:extLst>
              </p:cNvPr>
              <p:cNvSpPr>
                <a:spLocks/>
              </p:cNvSpPr>
              <p:nvPr/>
            </p:nvSpPr>
            <p:spPr>
              <a:xfrm>
                <a:off x="5598687" y="4493698"/>
                <a:ext cx="2062765" cy="5844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noAutofit/>
              </a:bodyPr>
              <a:lstStyle/>
              <a:p>
                <a:pPr algn="r">
                  <a:lnSpc>
                    <a:spcPct val="120000"/>
                  </a:lnSpc>
                </a:pPr>
                <a:r>
                  <a:rPr lang="zh-CN" altLang="en-US" sz="900" dirty="0">
                    <a:solidFill>
                      <a:schemeClr val="tx1"/>
                    </a:solidFill>
                    <a:latin typeface="微软雅黑" panose="020B0503020204020204" pitchFamily="34" charset="-122"/>
                    <a:ea typeface="微软雅黑" panose="020B0503020204020204" pitchFamily="34" charset="-122"/>
                  </a:rPr>
                  <a:t>地方电价</a:t>
                </a:r>
                <a:endParaRPr lang="en-US" altLang="zh-CN" sz="900" dirty="0">
                  <a:solidFill>
                    <a:schemeClr val="tx1"/>
                  </a:solidFill>
                  <a:latin typeface="微软雅黑" panose="020B0503020204020204" pitchFamily="34" charset="-122"/>
                  <a:ea typeface="微软雅黑" panose="020B0503020204020204" pitchFamily="34" charset="-122"/>
                </a:endParaRPr>
              </a:p>
              <a:p>
                <a:pPr algn="r">
                  <a:lnSpc>
                    <a:spcPct val="120000"/>
                  </a:lnSpc>
                </a:pPr>
                <a:r>
                  <a:rPr lang="zh-CN" altLang="en-US" sz="900" dirty="0">
                    <a:solidFill>
                      <a:schemeClr val="tx1"/>
                    </a:solidFill>
                    <a:latin typeface="微软雅黑" panose="020B0503020204020204" pitchFamily="34" charset="-122"/>
                    <a:ea typeface="微软雅黑" panose="020B0503020204020204" pitchFamily="34" charset="-122"/>
                  </a:rPr>
                  <a:t>政策导向</a:t>
                </a:r>
              </a:p>
            </p:txBody>
          </p:sp>
        </p:grpSp>
        <p:grpSp>
          <p:nvGrpSpPr>
            <p:cNvPr id="47" name="组合 46">
              <a:extLst>
                <a:ext uri="{FF2B5EF4-FFF2-40B4-BE49-F238E27FC236}">
                  <a16:creationId xmlns:a16="http://schemas.microsoft.com/office/drawing/2014/main" id="{B347D3D0-C3C0-1B7E-1CE1-B1A39A8811B1}"/>
                </a:ext>
              </a:extLst>
            </p:cNvPr>
            <p:cNvGrpSpPr/>
            <p:nvPr/>
          </p:nvGrpSpPr>
          <p:grpSpPr>
            <a:xfrm>
              <a:off x="5074594" y="5066802"/>
              <a:ext cx="2062765" cy="1067298"/>
              <a:chOff x="5074594" y="5066802"/>
              <a:chExt cx="2062765" cy="1067298"/>
            </a:xfrm>
          </p:grpSpPr>
          <p:sp>
            <p:nvSpPr>
              <p:cNvPr id="48" name="Bullet8">
                <a:extLst>
                  <a:ext uri="{FF2B5EF4-FFF2-40B4-BE49-F238E27FC236}">
                    <a16:creationId xmlns:a16="http://schemas.microsoft.com/office/drawing/2014/main" id="{6710E947-0945-AEC1-B08B-0AD692B7925D}"/>
                  </a:ext>
                </a:extLst>
              </p:cNvPr>
              <p:cNvSpPr>
                <a:spLocks/>
              </p:cNvSpPr>
              <p:nvPr/>
            </p:nvSpPr>
            <p:spPr>
              <a:xfrm>
                <a:off x="5074594" y="5066802"/>
                <a:ext cx="2062765" cy="482861"/>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b" anchorCtr="0">
                <a:normAutofit/>
              </a:bodyPr>
              <a:lstStyle/>
              <a:p>
                <a:pPr algn="r"/>
                <a:r>
                  <a:rPr lang="zh-CN" altLang="en-US" sz="1200" b="1" dirty="0">
                    <a:solidFill>
                      <a:schemeClr val="tx1"/>
                    </a:solidFill>
                    <a:latin typeface="微软雅黑" panose="020B0503020204020204" pitchFamily="34" charset="-122"/>
                    <a:ea typeface="微软雅黑" panose="020B0503020204020204" pitchFamily="34" charset="-122"/>
                  </a:rPr>
                  <a:t>控制问题</a:t>
                </a:r>
              </a:p>
            </p:txBody>
          </p:sp>
          <p:sp>
            <p:nvSpPr>
              <p:cNvPr id="49" name="Text8">
                <a:extLst>
                  <a:ext uri="{FF2B5EF4-FFF2-40B4-BE49-F238E27FC236}">
                    <a16:creationId xmlns:a16="http://schemas.microsoft.com/office/drawing/2014/main" id="{B42EA249-9858-A84E-B160-BC644C487D69}"/>
                  </a:ext>
                </a:extLst>
              </p:cNvPr>
              <p:cNvSpPr>
                <a:spLocks/>
              </p:cNvSpPr>
              <p:nvPr/>
            </p:nvSpPr>
            <p:spPr>
              <a:xfrm>
                <a:off x="5074594" y="5549664"/>
                <a:ext cx="2062765" cy="5844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noAutofit/>
              </a:bodyPr>
              <a:lstStyle/>
              <a:p>
                <a:pPr algn="r">
                  <a:lnSpc>
                    <a:spcPct val="120000"/>
                  </a:lnSpc>
                </a:pPr>
                <a:r>
                  <a:rPr lang="zh-CN" altLang="en-US" sz="900" dirty="0">
                    <a:solidFill>
                      <a:schemeClr val="tx1"/>
                    </a:solidFill>
                    <a:latin typeface="微软雅黑" panose="020B0503020204020204" pitchFamily="34" charset="-122"/>
                    <a:ea typeface="微软雅黑" panose="020B0503020204020204" pitchFamily="34" charset="-122"/>
                  </a:rPr>
                  <a:t>运行方式</a:t>
                </a:r>
                <a:endParaRPr lang="en-US" altLang="zh-CN" sz="900" dirty="0">
                  <a:solidFill>
                    <a:schemeClr val="tx1"/>
                  </a:solidFill>
                  <a:latin typeface="微软雅黑" panose="020B0503020204020204" pitchFamily="34" charset="-122"/>
                  <a:ea typeface="微软雅黑" panose="020B0503020204020204" pitchFamily="34" charset="-122"/>
                </a:endParaRPr>
              </a:p>
              <a:p>
                <a:pPr algn="r">
                  <a:lnSpc>
                    <a:spcPct val="120000"/>
                  </a:lnSpc>
                </a:pPr>
                <a:r>
                  <a:rPr lang="zh-CN" altLang="en-US" sz="900" dirty="0">
                    <a:solidFill>
                      <a:schemeClr val="tx1"/>
                    </a:solidFill>
                    <a:latin typeface="微软雅黑" panose="020B0503020204020204" pitchFamily="34" charset="-122"/>
                    <a:ea typeface="微软雅黑" panose="020B0503020204020204" pitchFamily="34" charset="-122"/>
                  </a:rPr>
                  <a:t>智能化控制水平</a:t>
                </a:r>
              </a:p>
            </p:txBody>
          </p:sp>
        </p:grpSp>
      </p:grpSp>
    </p:spTree>
    <p:extLst>
      <p:ext uri="{BB962C8B-B14F-4D97-AF65-F5344CB8AC3E}">
        <p14:creationId xmlns:p14="http://schemas.microsoft.com/office/powerpoint/2010/main" val="880468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4CAF8-BF2C-3477-3205-F0DA89D7C1D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329D0FE-DE8D-AF68-9AED-017AE812A31F}"/>
              </a:ext>
            </a:extLst>
          </p:cNvPr>
          <p:cNvSpPr>
            <a:spLocks noGrp="1"/>
          </p:cNvSpPr>
          <p:nvPr>
            <p:ph type="title"/>
          </p:nvPr>
        </p:nvSpPr>
        <p:spPr/>
        <p:txBody>
          <a:bodyPr>
            <a:normAutofit/>
          </a:bodyPr>
          <a:lstStyle/>
          <a:p>
            <a:r>
              <a:rPr lang="zh-CN" altLang="en-US" i="0" u="none" dirty="0">
                <a:solidFill>
                  <a:schemeClr val="tx1"/>
                </a:solidFill>
              </a:rPr>
              <a:t>项目案例</a:t>
            </a:r>
            <a:r>
              <a:rPr lang="en-US" altLang="zh-CN" i="0" u="none" dirty="0">
                <a:solidFill>
                  <a:schemeClr val="tx1"/>
                </a:solidFill>
              </a:rPr>
              <a:t>1</a:t>
            </a:r>
            <a:r>
              <a:rPr lang="zh-CN" altLang="en-US" i="0" u="none" dirty="0">
                <a:solidFill>
                  <a:schemeClr val="tx1"/>
                </a:solidFill>
              </a:rPr>
              <a:t>：小区</a:t>
            </a:r>
            <a:r>
              <a:rPr kumimoji="0" lang="zh-CN" altLang="en-US" i="0" u="none" dirty="0">
                <a:solidFill>
                  <a:prstClr val="black"/>
                </a:solidFill>
                <a:latin typeface="微软雅黑" panose="020B0503020204020204" charset="-122"/>
                <a:ea typeface="微软雅黑" panose="020B0503020204020204" charset="-122"/>
                <a:cs typeface="微软雅黑" panose="020B0503020204020204" charset="-122"/>
                <a:sym typeface="+mn-ea"/>
              </a:rPr>
              <a:t>煤改电高空联动供暖系统投资运营项目</a:t>
            </a:r>
            <a:endParaRPr lang="zh-CN" altLang="en-US" i="0" u="none" dirty="0">
              <a:solidFill>
                <a:schemeClr val="tx1"/>
              </a:solidFill>
            </a:endParaRPr>
          </a:p>
        </p:txBody>
      </p:sp>
      <p:sp>
        <p:nvSpPr>
          <p:cNvPr id="3" name="内容占位符 2">
            <a:extLst>
              <a:ext uri="{FF2B5EF4-FFF2-40B4-BE49-F238E27FC236}">
                <a16:creationId xmlns:a16="http://schemas.microsoft.com/office/drawing/2014/main" id="{3B1822B0-3F27-C5B9-9709-FE5CD10575DA}"/>
              </a:ext>
            </a:extLst>
          </p:cNvPr>
          <p:cNvSpPr>
            <a:spLocks noGrp="1"/>
          </p:cNvSpPr>
          <p:nvPr>
            <p:ph idx="1"/>
          </p:nvPr>
        </p:nvSpPr>
        <p:spPr>
          <a:xfrm>
            <a:off x="3355529" y="1731750"/>
            <a:ext cx="5534075" cy="2640000"/>
          </a:xfrm>
        </p:spPr>
        <p:txBody>
          <a:bodyPr>
            <a:normAutofit lnSpcReduction="10000"/>
          </a:bodyPr>
          <a:lstStyle/>
          <a:p>
            <a:pPr marL="0" indent="0" defTabSz="685800">
              <a:lnSpc>
                <a:spcPct val="200000"/>
              </a:lnSpc>
              <a:buClrTx/>
              <a:buNone/>
            </a:pPr>
            <a:r>
              <a:rPr kumimoji="0" lang="zh-CN" altLang="en-US" sz="1100" b="1" dirty="0">
                <a:solidFill>
                  <a:schemeClr val="tx1"/>
                </a:solidFill>
                <a:latin typeface="微软雅黑" panose="020B0503020204020204" charset="-122"/>
                <a:ea typeface="微软雅黑" panose="020B0503020204020204" charset="-122"/>
                <a:cs typeface="微软雅黑" panose="020B0503020204020204" charset="-122"/>
                <a:sym typeface="+mn-ea"/>
              </a:rPr>
              <a:t>项目名称</a:t>
            </a:r>
            <a:r>
              <a:rPr kumimoji="0" lang="zh-CN" altLang="en-US" sz="1100" dirty="0">
                <a:solidFill>
                  <a:schemeClr val="tx1"/>
                </a:solidFill>
                <a:latin typeface="微软雅黑" panose="020B0503020204020204" charset="-122"/>
                <a:ea typeface="微软雅黑" panose="020B0503020204020204" charset="-122"/>
                <a:cs typeface="微软雅黑" panose="020B0503020204020204" charset="-122"/>
                <a:sym typeface="+mn-ea"/>
              </a:rPr>
              <a:t>：内蒙赤峰翁牛特旗桥头镇育博源小区煤改电高空联动供暖系统投资运营项目</a:t>
            </a:r>
            <a:endParaRPr kumimoji="0" lang="zh-CN" altLang="en-US" sz="1100" dirty="0">
              <a:solidFill>
                <a:schemeClr val="tx1"/>
              </a:solidFill>
              <a:latin typeface="微软雅黑" panose="020B0503020204020204" charset="-122"/>
              <a:ea typeface="微软雅黑" panose="020B0503020204020204" charset="-122"/>
              <a:cs typeface="微软雅黑" panose="020B0503020204020204" charset="-122"/>
            </a:endParaRPr>
          </a:p>
          <a:p>
            <a:pPr marL="0" indent="0" defTabSz="685800">
              <a:lnSpc>
                <a:spcPct val="200000"/>
              </a:lnSpc>
              <a:buClrTx/>
              <a:buNone/>
            </a:pPr>
            <a:r>
              <a:rPr kumimoji="0" lang="zh-CN" altLang="en-US" sz="1100" b="1" dirty="0">
                <a:solidFill>
                  <a:schemeClr val="tx1"/>
                </a:solidFill>
                <a:latin typeface="微软雅黑" panose="020B0503020204020204" charset="-122"/>
                <a:ea typeface="微软雅黑" panose="020B0503020204020204" charset="-122"/>
                <a:cs typeface="微软雅黑" panose="020B0503020204020204" charset="-122"/>
                <a:sym typeface="+mn-ea"/>
              </a:rPr>
              <a:t>项目地点</a:t>
            </a:r>
            <a:r>
              <a:rPr kumimoji="0" lang="zh-CN" altLang="en-US" sz="1100" dirty="0">
                <a:solidFill>
                  <a:schemeClr val="tx1"/>
                </a:solidFill>
                <a:latin typeface="微软雅黑" panose="020B0503020204020204" charset="-122"/>
                <a:ea typeface="微软雅黑" panose="020B0503020204020204" charset="-122"/>
                <a:cs typeface="微软雅黑" panose="020B0503020204020204" charset="-122"/>
                <a:sym typeface="+mn-ea"/>
              </a:rPr>
              <a:t>：内蒙古自治区赤峰市</a:t>
            </a:r>
            <a:endParaRPr kumimoji="0" lang="zh-CN" altLang="en-US" sz="1100" dirty="0">
              <a:solidFill>
                <a:schemeClr val="tx1"/>
              </a:solidFill>
              <a:latin typeface="微软雅黑" panose="020B0503020204020204" charset="-122"/>
              <a:ea typeface="微软雅黑" panose="020B0503020204020204" charset="-122"/>
              <a:cs typeface="微软雅黑" panose="020B0503020204020204" charset="-122"/>
            </a:endParaRPr>
          </a:p>
          <a:p>
            <a:pPr marL="0" indent="0" defTabSz="685800">
              <a:lnSpc>
                <a:spcPct val="200000"/>
              </a:lnSpc>
              <a:buClrTx/>
              <a:buNone/>
            </a:pPr>
            <a:r>
              <a:rPr kumimoji="0" lang="zh-CN" altLang="en-US" sz="1100" b="1" dirty="0">
                <a:solidFill>
                  <a:schemeClr val="tx1"/>
                </a:solidFill>
                <a:latin typeface="微软雅黑" panose="020B0503020204020204" charset="-122"/>
                <a:ea typeface="微软雅黑" panose="020B0503020204020204" charset="-122"/>
                <a:cs typeface="微软雅黑" panose="020B0503020204020204" charset="-122"/>
                <a:sym typeface="+mn-ea"/>
              </a:rPr>
              <a:t>建设时间</a:t>
            </a:r>
            <a:r>
              <a:rPr kumimoji="0" lang="zh-CN" altLang="en-US" sz="1100" dirty="0">
                <a:solidFill>
                  <a:schemeClr val="tx1"/>
                </a:solidFill>
                <a:latin typeface="微软雅黑" panose="020B0503020204020204" charset="-122"/>
                <a:ea typeface="微软雅黑" panose="020B0503020204020204" charset="-122"/>
                <a:cs typeface="微软雅黑" panose="020B0503020204020204" charset="-122"/>
                <a:sym typeface="+mn-ea"/>
              </a:rPr>
              <a:t>：2022年</a:t>
            </a:r>
            <a:endParaRPr kumimoji="0" lang="zh-CN" altLang="en-US" sz="1100" dirty="0">
              <a:solidFill>
                <a:schemeClr val="tx1"/>
              </a:solidFill>
              <a:latin typeface="微软雅黑" panose="020B0503020204020204" charset="-122"/>
              <a:ea typeface="微软雅黑" panose="020B0503020204020204" charset="-122"/>
              <a:cs typeface="微软雅黑" panose="020B0503020204020204" charset="-122"/>
            </a:endParaRPr>
          </a:p>
          <a:p>
            <a:pPr marL="0" indent="0" defTabSz="685800">
              <a:lnSpc>
                <a:spcPct val="200000"/>
              </a:lnSpc>
              <a:buClrTx/>
              <a:buNone/>
            </a:pPr>
            <a:r>
              <a:rPr kumimoji="0" lang="zh-CN" altLang="en-US" sz="1100" b="1" dirty="0">
                <a:solidFill>
                  <a:schemeClr val="tx1"/>
                </a:solidFill>
                <a:latin typeface="微软雅黑" panose="020B0503020204020204" charset="-122"/>
                <a:ea typeface="微软雅黑" panose="020B0503020204020204" charset="-122"/>
                <a:cs typeface="微软雅黑" panose="020B0503020204020204" charset="-122"/>
                <a:sym typeface="+mn-ea"/>
              </a:rPr>
              <a:t>环境温度</a:t>
            </a:r>
            <a:r>
              <a:rPr kumimoji="0" lang="zh-CN" altLang="en-US" sz="1100" dirty="0">
                <a:solidFill>
                  <a:schemeClr val="tx1"/>
                </a:solidFill>
                <a:latin typeface="微软雅黑" panose="020B0503020204020204" charset="-122"/>
                <a:ea typeface="微软雅黑" panose="020B0503020204020204" charset="-122"/>
                <a:cs typeface="微软雅黑" panose="020B0503020204020204" charset="-122"/>
                <a:sym typeface="+mn-ea"/>
              </a:rPr>
              <a:t>：当地室外环境最低温度</a:t>
            </a:r>
            <a:r>
              <a:rPr kumimoji="0" lang="zh-CN" altLang="en-US" sz="1100" dirty="0">
                <a:solidFill>
                  <a:srgbClr val="0000FF"/>
                </a:solidFill>
                <a:latin typeface="微软雅黑" panose="020B0503020204020204" charset="-122"/>
                <a:ea typeface="微软雅黑" panose="020B0503020204020204" charset="-122"/>
                <a:cs typeface="微软雅黑" panose="020B0503020204020204" charset="-122"/>
                <a:sym typeface="+mn-ea"/>
              </a:rPr>
              <a:t>-28℃</a:t>
            </a:r>
            <a:endParaRPr kumimoji="0" lang="zh-CN" altLang="en-US" sz="1100" dirty="0">
              <a:solidFill>
                <a:srgbClr val="0000FF"/>
              </a:solidFill>
              <a:latin typeface="微软雅黑" panose="020B0503020204020204" charset="-122"/>
              <a:ea typeface="微软雅黑" panose="020B0503020204020204" charset="-122"/>
              <a:cs typeface="微软雅黑" panose="020B0503020204020204" charset="-122"/>
            </a:endParaRPr>
          </a:p>
          <a:p>
            <a:pPr marL="0" indent="0" defTabSz="685800">
              <a:lnSpc>
                <a:spcPct val="200000"/>
              </a:lnSpc>
              <a:buClrTx/>
              <a:buNone/>
            </a:pPr>
            <a:r>
              <a:rPr kumimoji="0" lang="zh-CN" altLang="en-US" sz="1100" b="1" dirty="0">
                <a:solidFill>
                  <a:schemeClr val="tx1"/>
                </a:solidFill>
                <a:latin typeface="微软雅黑" panose="020B0503020204020204" charset="-122"/>
                <a:ea typeface="微软雅黑" panose="020B0503020204020204" charset="-122"/>
                <a:cs typeface="微软雅黑" panose="020B0503020204020204" charset="-122"/>
                <a:sym typeface="+mn-ea"/>
              </a:rPr>
              <a:t>项目概述</a:t>
            </a:r>
            <a:r>
              <a:rPr kumimoji="0" lang="zh-CN" altLang="en-US" sz="1100" dirty="0">
                <a:solidFill>
                  <a:schemeClr val="tx1"/>
                </a:solidFill>
                <a:latin typeface="微软雅黑" panose="020B0503020204020204" charset="-122"/>
                <a:ea typeface="微软雅黑" panose="020B0503020204020204" charset="-122"/>
                <a:cs typeface="微软雅黑" panose="020B0503020204020204" charset="-122"/>
                <a:sym typeface="+mn-ea"/>
              </a:rPr>
              <a:t>：项目一期改造建筑面积2.5万㎡，</a:t>
            </a:r>
            <a:r>
              <a:rPr kumimoji="0" lang="zh-CN" altLang="en-US" sz="1100" dirty="0">
                <a:solidFill>
                  <a:srgbClr val="0000FF"/>
                </a:solidFill>
                <a:latin typeface="微软雅黑" panose="020B0503020204020204" charset="-122"/>
                <a:ea typeface="微软雅黑" panose="020B0503020204020204" charset="-122"/>
                <a:cs typeface="微软雅黑" panose="020B0503020204020204" charset="-122"/>
                <a:sym typeface="+mn-ea"/>
              </a:rPr>
              <a:t>末端暖气片/地暖</a:t>
            </a:r>
            <a:r>
              <a:rPr kumimoji="0" lang="zh-CN" altLang="en-US" sz="1100" dirty="0">
                <a:solidFill>
                  <a:schemeClr val="tx1"/>
                </a:solidFill>
                <a:latin typeface="微软雅黑" panose="020B0503020204020204" charset="-122"/>
                <a:ea typeface="微软雅黑" panose="020B0503020204020204" charset="-122"/>
                <a:cs typeface="微软雅黑" panose="020B0503020204020204" charset="-122"/>
                <a:sym typeface="+mn-ea"/>
              </a:rPr>
              <a:t>，配置</a:t>
            </a:r>
            <a:r>
              <a:rPr kumimoji="0" lang="zh-CN" altLang="en-US" sz="1100" dirty="0">
                <a:solidFill>
                  <a:srgbClr val="0000FF"/>
                </a:solidFill>
                <a:latin typeface="微软雅黑" panose="020B0503020204020204" charset="-122"/>
                <a:ea typeface="微软雅黑" panose="020B0503020204020204" charset="-122"/>
                <a:cs typeface="微软雅黑" panose="020B0503020204020204" charset="-122"/>
                <a:sym typeface="+mn-ea"/>
              </a:rPr>
              <a:t>高空联动系统空气能+超导高能量锅炉</a:t>
            </a:r>
            <a:endParaRPr kumimoji="0" lang="zh-CN" altLang="en-US" sz="1100" dirty="0">
              <a:solidFill>
                <a:srgbClr val="0000FF"/>
              </a:solidFill>
              <a:latin typeface="微软雅黑" panose="020B0503020204020204" charset="-122"/>
              <a:ea typeface="微软雅黑" panose="020B0503020204020204" charset="-122"/>
              <a:cs typeface="微软雅黑" panose="020B0503020204020204" charset="-122"/>
            </a:endParaRPr>
          </a:p>
          <a:p>
            <a:pPr marL="0" indent="0" defTabSz="685800">
              <a:lnSpc>
                <a:spcPct val="200000"/>
              </a:lnSpc>
              <a:buClrTx/>
              <a:buNone/>
            </a:pPr>
            <a:r>
              <a:rPr kumimoji="0" lang="zh-CN" altLang="en-US" sz="1100" b="1" dirty="0">
                <a:solidFill>
                  <a:schemeClr val="tx1"/>
                </a:solidFill>
                <a:latin typeface="微软雅黑" panose="020B0503020204020204" charset="-122"/>
                <a:ea typeface="微软雅黑" panose="020B0503020204020204" charset="-122"/>
                <a:cs typeface="微软雅黑" panose="020B0503020204020204" charset="-122"/>
                <a:sym typeface="+mn-ea"/>
              </a:rPr>
              <a:t>运行状况</a:t>
            </a:r>
            <a:r>
              <a:rPr kumimoji="0" lang="zh-CN" altLang="en-US" sz="1100" dirty="0">
                <a:solidFill>
                  <a:schemeClr val="tx1"/>
                </a:solidFill>
                <a:latin typeface="微软雅黑" panose="020B0503020204020204" charset="-122"/>
                <a:ea typeface="微软雅黑" panose="020B0503020204020204" charset="-122"/>
                <a:cs typeface="微软雅黑" panose="020B0503020204020204" charset="-122"/>
                <a:sym typeface="+mn-ea"/>
              </a:rPr>
              <a:t>：系统运行后室内温度始终保持</a:t>
            </a:r>
            <a:r>
              <a:rPr kumimoji="0" lang="zh-CN" altLang="en-US" sz="1100" dirty="0">
                <a:solidFill>
                  <a:srgbClr val="0000FF"/>
                </a:solidFill>
                <a:latin typeface="微软雅黑" panose="020B0503020204020204" charset="-122"/>
                <a:ea typeface="微软雅黑" panose="020B0503020204020204" charset="-122"/>
                <a:cs typeface="微软雅黑" panose="020B0503020204020204" charset="-122"/>
                <a:sym typeface="+mn-ea"/>
              </a:rPr>
              <a:t>20-24℃</a:t>
            </a:r>
            <a:endParaRPr kumimoji="0" lang="zh-CN" altLang="en-US" sz="1100" dirty="0">
              <a:solidFill>
                <a:srgbClr val="0000FF"/>
              </a:solidFill>
              <a:latin typeface="微软雅黑" panose="020B0503020204020204" charset="-122"/>
              <a:ea typeface="微软雅黑" panose="020B0503020204020204" charset="-122"/>
              <a:cs typeface="微软雅黑" panose="020B0503020204020204" charset="-122"/>
            </a:endParaRPr>
          </a:p>
          <a:p>
            <a:pPr marL="0" indent="0" defTabSz="685800">
              <a:lnSpc>
                <a:spcPct val="200000"/>
              </a:lnSpc>
              <a:buClrTx/>
              <a:buNone/>
            </a:pPr>
            <a:r>
              <a:rPr kumimoji="0" lang="zh-CN" altLang="en-US" sz="1100" b="1" dirty="0">
                <a:solidFill>
                  <a:schemeClr val="tx1"/>
                </a:solidFill>
                <a:latin typeface="微软雅黑" panose="020B0503020204020204" charset="-122"/>
                <a:ea typeface="微软雅黑" panose="020B0503020204020204" charset="-122"/>
                <a:cs typeface="微软雅黑" panose="020B0503020204020204" charset="-122"/>
                <a:sym typeface="+mn-ea"/>
              </a:rPr>
              <a:t>客户反馈</a:t>
            </a:r>
            <a:r>
              <a:rPr kumimoji="0" lang="zh-CN" altLang="en-US" sz="1100" dirty="0">
                <a:solidFill>
                  <a:schemeClr val="tx1"/>
                </a:solidFill>
                <a:latin typeface="微软雅黑" panose="020B0503020204020204" charset="-122"/>
                <a:ea typeface="微软雅黑" panose="020B0503020204020204" charset="-122"/>
                <a:cs typeface="微软雅黑" panose="020B0503020204020204" charset="-122"/>
                <a:sym typeface="+mn-ea"/>
              </a:rPr>
              <a:t>：整套供热系统设计技术先进，</a:t>
            </a:r>
            <a:r>
              <a:rPr kumimoji="0" lang="zh-CN" altLang="en-US" sz="1100" dirty="0">
                <a:solidFill>
                  <a:srgbClr val="0000FF"/>
                </a:solidFill>
                <a:latin typeface="微软雅黑" panose="020B0503020204020204" charset="-122"/>
                <a:ea typeface="微软雅黑" panose="020B0503020204020204" charset="-122"/>
                <a:cs typeface="微软雅黑" panose="020B0503020204020204" charset="-122"/>
                <a:sym typeface="+mn-ea"/>
              </a:rPr>
              <a:t>供暖效果极佳，节能效果满意</a:t>
            </a:r>
          </a:p>
        </p:txBody>
      </p:sp>
      <p:sp>
        <p:nvSpPr>
          <p:cNvPr id="815" name="文本框 814">
            <a:extLst>
              <a:ext uri="{FF2B5EF4-FFF2-40B4-BE49-F238E27FC236}">
                <a16:creationId xmlns:a16="http://schemas.microsoft.com/office/drawing/2014/main" id="{F32ED7D7-78E4-4784-3332-9AD6A81D66E6}"/>
              </a:ext>
            </a:extLst>
          </p:cNvPr>
          <p:cNvSpPr txBox="1"/>
          <p:nvPr>
            <p:custDataLst>
              <p:tags r:id="rId1"/>
            </p:custDataLst>
          </p:nvPr>
        </p:nvSpPr>
        <p:spPr>
          <a:xfrm>
            <a:off x="1051874" y="4011750"/>
            <a:ext cx="1652248" cy="284630"/>
          </a:xfrm>
          <a:prstGeom prst="rect">
            <a:avLst/>
          </a:prstGeom>
          <a:noFill/>
        </p:spPr>
        <p:txBody>
          <a:bodyPr wrap="square" rtlCol="0">
            <a:spAutoFit/>
          </a:bodyPr>
          <a:lstStyle/>
          <a:p>
            <a:pPr marL="144000" marR="0" lvl="0" indent="-144000" algn="ctr" defTabSz="914400" rtl="0" eaLnBrk="1" fontAlgn="auto" latinLnBrk="0" hangingPunct="1">
              <a:lnSpc>
                <a:spcPct val="125000"/>
              </a:lnSpc>
              <a:spcBef>
                <a:spcPts val="0"/>
              </a:spcBef>
              <a:spcAft>
                <a:spcPts val="0"/>
              </a:spcAft>
              <a:buClr>
                <a:srgbClr val="FFFFFF"/>
              </a:buClr>
              <a:buSzTx/>
              <a:buFont typeface="Wingdings" panose="05000000000000000000" pitchFamily="2" charset="2"/>
              <a:buChar char="Ø"/>
              <a:tabLst/>
              <a:defRPr/>
            </a:pPr>
            <a:r>
              <a:rPr kumimoji="1" lang="zh-CN" altLang="en-US" sz="11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方正大黑体_GBK" panose="02010600010101010101" charset="-122"/>
              </a:rPr>
              <a:t>项目现场实景</a:t>
            </a:r>
            <a:endParaRPr kumimoji="1" lang="zh-CN" altLang="en-US" sz="9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方正大黑体_GBK" panose="02010600010101010101" charset="-122"/>
            </a:endParaRPr>
          </a:p>
        </p:txBody>
      </p:sp>
      <p:pic>
        <p:nvPicPr>
          <p:cNvPr id="4" name="图片 3">
            <a:extLst>
              <a:ext uri="{FF2B5EF4-FFF2-40B4-BE49-F238E27FC236}">
                <a16:creationId xmlns:a16="http://schemas.microsoft.com/office/drawing/2014/main" id="{7E795F6C-4325-0262-776A-7BF8ADE28B70}"/>
              </a:ext>
            </a:extLst>
          </p:cNvPr>
          <p:cNvPicPr>
            <a:picLocks noChangeAspect="1"/>
          </p:cNvPicPr>
          <p:nvPr>
            <p:custDataLst>
              <p:tags r:id="rId2"/>
            </p:custDataLst>
          </p:nvPr>
        </p:nvPicPr>
        <p:blipFill rotWithShape="1">
          <a:blip r:embed="rId4"/>
          <a:srcRect l="3464" t="3170" r="2381" b="4613"/>
          <a:stretch/>
        </p:blipFill>
        <p:spPr>
          <a:xfrm>
            <a:off x="631425" y="1866075"/>
            <a:ext cx="2659949" cy="2025675"/>
          </a:xfrm>
          <a:prstGeom prst="round2DiagRect">
            <a:avLst/>
          </a:prstGeom>
        </p:spPr>
      </p:pic>
      <p:sp>
        <p:nvSpPr>
          <p:cNvPr id="9" name="Title">
            <a:extLst>
              <a:ext uri="{FF2B5EF4-FFF2-40B4-BE49-F238E27FC236}">
                <a16:creationId xmlns:a16="http://schemas.microsoft.com/office/drawing/2014/main" id="{EAFFDC4F-F992-8DC0-3362-5E63DCF5817D}"/>
              </a:ext>
            </a:extLst>
          </p:cNvPr>
          <p:cNvSpPr txBox="1"/>
          <p:nvPr/>
        </p:nvSpPr>
        <p:spPr>
          <a:xfrm>
            <a:off x="611560" y="1054295"/>
            <a:ext cx="8143875" cy="317455"/>
          </a:xfrm>
          <a:prstGeom prst="rect">
            <a:avLst/>
          </a:prstGeom>
          <a:noFill/>
        </p:spPr>
        <p:txBody>
          <a:bodyPr vert="horz" wrap="square" rtlCol="0" anchor="t" anchorCtr="1">
            <a:normAutofit/>
          </a:bodyPr>
          <a:lstStyle/>
          <a:p>
            <a:pPr marL="0" marR="0" lvl="0" indent="0" algn="just" defTabSz="685800" rtl="0" eaLnBrk="1" fontAlgn="auto" latinLnBrk="0" hangingPunct="1">
              <a:spcBef>
                <a:spcPts val="0"/>
              </a:spcBef>
              <a:spcAft>
                <a:spcPts val="0"/>
              </a:spcAft>
              <a:buClrTx/>
              <a:buSzTx/>
              <a:buFontTx/>
              <a:buNone/>
              <a:tabLst/>
              <a:defRPr/>
            </a:pPr>
            <a:r>
              <a:rPr kumimoji="0" lang="en-US" altLang="zh-CN" sz="1200" b="1" dirty="0" err="1">
                <a:latin typeface="微软雅黑" panose="020B0503020204020204" pitchFamily="34" charset="-122"/>
                <a:ea typeface="微软雅黑" panose="020B0503020204020204" pitchFamily="34" charset="-122"/>
                <a:sym typeface="Times New Roman" panose="02020603050405020304"/>
              </a:rPr>
              <a:t>清洁能源项目的发展，离不开</a:t>
            </a:r>
            <a:r>
              <a:rPr kumimoji="0" lang="en-US" altLang="zh-CN" sz="1200" b="1" dirty="0" err="1">
                <a:solidFill>
                  <a:srgbClr val="0000FF"/>
                </a:solidFill>
                <a:latin typeface="微软雅黑" panose="020B0503020204020204" pitchFamily="34" charset="-122"/>
                <a:ea typeface="微软雅黑" panose="020B0503020204020204" pitchFamily="34" charset="-122"/>
                <a:sym typeface="Times New Roman" panose="02020603050405020304"/>
              </a:rPr>
              <a:t>市场资源的拓展</a:t>
            </a:r>
            <a:r>
              <a:rPr kumimoji="0" lang="en-US" altLang="zh-CN" sz="1200" b="1" dirty="0" err="1">
                <a:latin typeface="微软雅黑" panose="020B0503020204020204" pitchFamily="34" charset="-122"/>
                <a:ea typeface="微软雅黑" panose="020B0503020204020204" pitchFamily="34" charset="-122"/>
                <a:sym typeface="Times New Roman" panose="02020603050405020304"/>
              </a:rPr>
              <a:t>，离不开</a:t>
            </a:r>
            <a:r>
              <a:rPr kumimoji="0" lang="en-US" altLang="zh-CN" sz="1200" b="1" dirty="0" err="1">
                <a:solidFill>
                  <a:srgbClr val="0000FF"/>
                </a:solidFill>
                <a:latin typeface="微软雅黑" panose="020B0503020204020204" pitchFamily="34" charset="-122"/>
                <a:ea typeface="微软雅黑" panose="020B0503020204020204" pitchFamily="34" charset="-122"/>
                <a:sym typeface="Times New Roman" panose="02020603050405020304"/>
              </a:rPr>
              <a:t>建设资金的支持</a:t>
            </a:r>
            <a:r>
              <a:rPr kumimoji="0" lang="en-US" altLang="zh-CN" sz="1200" b="1" dirty="0" err="1">
                <a:latin typeface="微软雅黑" panose="020B0503020204020204" pitchFamily="34" charset="-122"/>
                <a:ea typeface="微软雅黑" panose="020B0503020204020204" pitchFamily="34" charset="-122"/>
                <a:sym typeface="Times New Roman" panose="02020603050405020304"/>
              </a:rPr>
              <a:t>，离不开</a:t>
            </a:r>
            <a:r>
              <a:rPr kumimoji="0" lang="en-US" altLang="zh-CN" sz="1200" b="1" dirty="0" err="1">
                <a:solidFill>
                  <a:srgbClr val="0000FF"/>
                </a:solidFill>
                <a:latin typeface="微软雅黑" panose="020B0503020204020204" pitchFamily="34" charset="-122"/>
                <a:ea typeface="微软雅黑" panose="020B0503020204020204" pitchFamily="34" charset="-122"/>
                <a:sym typeface="Times New Roman" panose="02020603050405020304"/>
              </a:rPr>
              <a:t>科技的创新</a:t>
            </a:r>
            <a:r>
              <a:rPr kumimoji="0" lang="en-US" altLang="zh-CN" sz="1200" b="0" i="0" u="none" strike="noStrike" kern="1200" cap="none" spc="0" normalizeH="0" baseline="0" noProof="0" dirty="0">
                <a:ln>
                  <a:noFill/>
                </a:ln>
                <a:effectLst/>
                <a:uLnTx/>
                <a:uFillTx/>
                <a:latin typeface="微软雅黑" panose="020B0503020204020204" charset="-122"/>
                <a:ea typeface="微软雅黑" panose="020B0503020204020204" charset="-122"/>
                <a:cs typeface="Times New Roman" panose="02020603050405020304"/>
                <a:sym typeface="Times New Roman" panose="02020603050405020304"/>
              </a:rPr>
              <a:t>。</a:t>
            </a:r>
          </a:p>
        </p:txBody>
      </p:sp>
    </p:spTree>
    <p:extLst>
      <p:ext uri="{BB962C8B-B14F-4D97-AF65-F5344CB8AC3E}">
        <p14:creationId xmlns:p14="http://schemas.microsoft.com/office/powerpoint/2010/main" val="257486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076A8-B75E-815B-8258-834195B3CDD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75DA636-92EB-CC50-CE2F-5305F8711C25}"/>
              </a:ext>
            </a:extLst>
          </p:cNvPr>
          <p:cNvSpPr>
            <a:spLocks noGrp="1"/>
          </p:cNvSpPr>
          <p:nvPr>
            <p:ph type="title"/>
          </p:nvPr>
        </p:nvSpPr>
        <p:spPr/>
        <p:txBody>
          <a:bodyPr>
            <a:normAutofit/>
          </a:bodyPr>
          <a:lstStyle/>
          <a:p>
            <a:r>
              <a:rPr lang="zh-CN" altLang="en-US" sz="2000" i="0" u="none" dirty="0">
                <a:solidFill>
                  <a:schemeClr val="tx1"/>
                </a:solidFill>
              </a:rPr>
              <a:t>项目案例</a:t>
            </a:r>
            <a:r>
              <a:rPr lang="en-US" altLang="zh-CN" sz="2000" i="0" u="none" dirty="0">
                <a:solidFill>
                  <a:schemeClr val="tx1"/>
                </a:solidFill>
              </a:rPr>
              <a:t>2</a:t>
            </a:r>
            <a:r>
              <a:rPr lang="zh-CN" altLang="en-US" sz="2000" i="0" u="none" dirty="0">
                <a:solidFill>
                  <a:schemeClr val="tx1"/>
                </a:solidFill>
              </a:rPr>
              <a:t>：</a:t>
            </a:r>
            <a:r>
              <a:rPr kumimoji="0" lang="zh-CN" altLang="en-US" sz="2000" i="0" u="none" dirty="0">
                <a:solidFill>
                  <a:prstClr val="black"/>
                </a:solidFill>
                <a:latin typeface="微软雅黑" panose="020B0503020204020204" charset="-122"/>
                <a:ea typeface="微软雅黑" panose="020B0503020204020204" charset="-122"/>
                <a:cs typeface="微软雅黑" panose="020B0503020204020204" charset="-122"/>
                <a:sym typeface="+mn-ea"/>
              </a:rPr>
              <a:t>煤改电项目投资运营项目</a:t>
            </a:r>
            <a:endParaRPr lang="zh-CN" altLang="en-US" sz="2000" i="0" u="none" dirty="0">
              <a:solidFill>
                <a:schemeClr val="tx1"/>
              </a:solidFill>
            </a:endParaRPr>
          </a:p>
        </p:txBody>
      </p:sp>
      <p:sp>
        <p:nvSpPr>
          <p:cNvPr id="3" name="内容占位符 2">
            <a:extLst>
              <a:ext uri="{FF2B5EF4-FFF2-40B4-BE49-F238E27FC236}">
                <a16:creationId xmlns:a16="http://schemas.microsoft.com/office/drawing/2014/main" id="{53B0192F-6223-6B89-7881-E20CD529AB25}"/>
              </a:ext>
            </a:extLst>
          </p:cNvPr>
          <p:cNvSpPr>
            <a:spLocks noGrp="1"/>
          </p:cNvSpPr>
          <p:nvPr>
            <p:ph idx="1"/>
          </p:nvPr>
        </p:nvSpPr>
        <p:spPr>
          <a:xfrm>
            <a:off x="3458176" y="1739559"/>
            <a:ext cx="5455023" cy="2272191"/>
          </a:xfrm>
        </p:spPr>
        <p:txBody>
          <a:bodyPr>
            <a:normAutofit/>
          </a:bodyPr>
          <a:lstStyle/>
          <a:p>
            <a:pPr marL="0" indent="0" defTabSz="685800">
              <a:lnSpc>
                <a:spcPct val="250000"/>
              </a:lnSpc>
              <a:buClrTx/>
              <a:buNone/>
            </a:pPr>
            <a:r>
              <a:rPr kumimoji="0" lang="zh-CN" altLang="en-US" sz="1100" b="1" dirty="0">
                <a:solidFill>
                  <a:prstClr val="black"/>
                </a:solidFill>
                <a:latin typeface="微软雅黑" panose="020B0503020204020204" charset="-122"/>
                <a:ea typeface="微软雅黑" panose="020B0503020204020204" charset="-122"/>
                <a:cs typeface="微软雅黑" panose="020B0503020204020204" charset="-122"/>
                <a:sym typeface="+mn-ea"/>
              </a:rPr>
              <a:t>项目名称</a:t>
            </a:r>
            <a:r>
              <a:rPr kumimoji="0" lang="zh-CN" altLang="en-US" sz="1100" dirty="0">
                <a:solidFill>
                  <a:prstClr val="black"/>
                </a:solidFill>
                <a:latin typeface="微软雅黑" panose="020B0503020204020204" charset="-122"/>
                <a:ea typeface="微软雅黑" panose="020B0503020204020204" charset="-122"/>
                <a:cs typeface="微软雅黑" panose="020B0503020204020204" charset="-122"/>
                <a:sym typeface="+mn-ea"/>
              </a:rPr>
              <a:t>：通辽科尔沁区煤改电项目投资运营项目</a:t>
            </a:r>
          </a:p>
          <a:p>
            <a:pPr marL="0" indent="0" defTabSz="685800">
              <a:lnSpc>
                <a:spcPct val="250000"/>
              </a:lnSpc>
              <a:buClrTx/>
              <a:buNone/>
            </a:pPr>
            <a:r>
              <a:rPr kumimoji="0" lang="zh-CN" altLang="en-US" sz="1100" b="1" dirty="0">
                <a:solidFill>
                  <a:prstClr val="black"/>
                </a:solidFill>
                <a:latin typeface="微软雅黑" panose="020B0503020204020204" charset="-122"/>
                <a:ea typeface="微软雅黑" panose="020B0503020204020204" charset="-122"/>
                <a:cs typeface="微软雅黑" panose="020B0503020204020204" charset="-122"/>
                <a:sym typeface="+mn-ea"/>
              </a:rPr>
              <a:t>项目地点</a:t>
            </a:r>
            <a:r>
              <a:rPr kumimoji="0" lang="zh-CN" altLang="en-US" sz="1100" dirty="0">
                <a:solidFill>
                  <a:prstClr val="black"/>
                </a:solidFill>
                <a:latin typeface="微软雅黑" panose="020B0503020204020204" charset="-122"/>
                <a:ea typeface="微软雅黑" panose="020B0503020204020204" charset="-122"/>
                <a:cs typeface="微软雅黑" panose="020B0503020204020204" charset="-122"/>
                <a:sym typeface="+mn-ea"/>
              </a:rPr>
              <a:t>：通辽科尔沁区</a:t>
            </a:r>
          </a:p>
          <a:p>
            <a:pPr marL="0" indent="0" defTabSz="685800">
              <a:lnSpc>
                <a:spcPct val="250000"/>
              </a:lnSpc>
              <a:buClrTx/>
              <a:buNone/>
            </a:pPr>
            <a:r>
              <a:rPr kumimoji="0" lang="zh-CN" altLang="en-US" sz="1100" b="1" dirty="0">
                <a:solidFill>
                  <a:prstClr val="black"/>
                </a:solidFill>
                <a:latin typeface="微软雅黑" panose="020B0503020204020204" charset="-122"/>
                <a:ea typeface="微软雅黑" panose="020B0503020204020204" charset="-122"/>
                <a:cs typeface="微软雅黑" panose="020B0503020204020204" charset="-122"/>
                <a:sym typeface="+mn-ea"/>
              </a:rPr>
              <a:t>建设时间</a:t>
            </a:r>
            <a:r>
              <a:rPr kumimoji="0" lang="zh-CN" altLang="en-US" sz="1100" dirty="0">
                <a:solidFill>
                  <a:prstClr val="black"/>
                </a:solidFill>
                <a:latin typeface="微软雅黑" panose="020B0503020204020204" charset="-122"/>
                <a:ea typeface="微软雅黑" panose="020B0503020204020204" charset="-122"/>
                <a:cs typeface="微软雅黑" panose="020B0503020204020204" charset="-122"/>
                <a:sym typeface="+mn-ea"/>
              </a:rPr>
              <a:t>：2023年</a:t>
            </a:r>
          </a:p>
          <a:p>
            <a:pPr marL="0" indent="0" defTabSz="685800">
              <a:lnSpc>
                <a:spcPct val="250000"/>
              </a:lnSpc>
              <a:buClrTx/>
              <a:buNone/>
            </a:pPr>
            <a:r>
              <a:rPr kumimoji="0" lang="zh-CN" altLang="en-US" sz="1100" b="1" dirty="0">
                <a:solidFill>
                  <a:prstClr val="black"/>
                </a:solidFill>
                <a:latin typeface="微软雅黑" panose="020B0503020204020204" charset="-122"/>
                <a:ea typeface="微软雅黑" panose="020B0503020204020204" charset="-122"/>
                <a:cs typeface="微软雅黑" panose="020B0503020204020204" charset="-122"/>
                <a:sym typeface="+mn-ea"/>
              </a:rPr>
              <a:t>运行状况</a:t>
            </a:r>
            <a:r>
              <a:rPr kumimoji="0" lang="zh-CN" altLang="en-US" sz="1100" dirty="0">
                <a:solidFill>
                  <a:prstClr val="black"/>
                </a:solidFill>
                <a:latin typeface="微软雅黑" panose="020B0503020204020204" charset="-122"/>
                <a:ea typeface="微软雅黑" panose="020B0503020204020204" charset="-122"/>
                <a:cs typeface="微软雅黑" panose="020B0503020204020204" charset="-122"/>
                <a:sym typeface="+mn-ea"/>
              </a:rPr>
              <a:t>：系统运行后室内温度始终保持</a:t>
            </a:r>
            <a:r>
              <a:rPr kumimoji="0" lang="zh-CN" altLang="en-US" sz="1100" dirty="0">
                <a:solidFill>
                  <a:srgbClr val="0000FF"/>
                </a:solidFill>
                <a:latin typeface="微软雅黑" panose="020B0503020204020204" charset="-122"/>
                <a:ea typeface="微软雅黑" panose="020B0503020204020204" charset="-122"/>
                <a:cs typeface="微软雅黑" panose="020B0503020204020204" charset="-122"/>
                <a:sym typeface="+mn-ea"/>
              </a:rPr>
              <a:t>20-24℃</a:t>
            </a:r>
            <a:endParaRPr kumimoji="0" lang="zh-CN" altLang="en-US" sz="1100" dirty="0">
              <a:solidFill>
                <a:prstClr val="black"/>
              </a:solidFill>
              <a:latin typeface="微软雅黑" panose="020B0503020204020204" charset="-122"/>
              <a:ea typeface="微软雅黑" panose="020B0503020204020204" charset="-122"/>
              <a:cs typeface="微软雅黑" panose="020B0503020204020204" charset="-122"/>
              <a:sym typeface="+mn-ea"/>
            </a:endParaRPr>
          </a:p>
          <a:p>
            <a:pPr marL="0" indent="0" defTabSz="685800">
              <a:lnSpc>
                <a:spcPct val="250000"/>
              </a:lnSpc>
              <a:buClrTx/>
              <a:buNone/>
            </a:pPr>
            <a:r>
              <a:rPr kumimoji="0" lang="zh-CN" altLang="en-US" sz="1100" b="1" dirty="0">
                <a:solidFill>
                  <a:prstClr val="black"/>
                </a:solidFill>
                <a:latin typeface="微软雅黑" panose="020B0503020204020204" charset="-122"/>
                <a:ea typeface="微软雅黑" panose="020B0503020204020204" charset="-122"/>
                <a:cs typeface="微软雅黑" panose="020B0503020204020204" charset="-122"/>
                <a:sym typeface="+mn-ea"/>
              </a:rPr>
              <a:t>客户反馈</a:t>
            </a:r>
            <a:r>
              <a:rPr kumimoji="0" lang="zh-CN" altLang="en-US" sz="1100" dirty="0">
                <a:solidFill>
                  <a:prstClr val="black"/>
                </a:solidFill>
                <a:latin typeface="微软雅黑" panose="020B0503020204020204" charset="-122"/>
                <a:ea typeface="微软雅黑" panose="020B0503020204020204" charset="-122"/>
                <a:cs typeface="微软雅黑" panose="020B0503020204020204" charset="-122"/>
                <a:sym typeface="+mn-ea"/>
              </a:rPr>
              <a:t>：整套供热系统设计技术先进，</a:t>
            </a:r>
            <a:r>
              <a:rPr kumimoji="0" lang="zh-CN" altLang="en-US" sz="1100" dirty="0">
                <a:solidFill>
                  <a:srgbClr val="0000FF"/>
                </a:solidFill>
                <a:latin typeface="微软雅黑" panose="020B0503020204020204" charset="-122"/>
                <a:ea typeface="微软雅黑" panose="020B0503020204020204" charset="-122"/>
                <a:cs typeface="微软雅黑" panose="020B0503020204020204" charset="-122"/>
                <a:sym typeface="+mn-ea"/>
              </a:rPr>
              <a:t>供暖效果极佳，节能效果满意</a:t>
            </a:r>
          </a:p>
        </p:txBody>
      </p:sp>
      <p:sp>
        <p:nvSpPr>
          <p:cNvPr id="815" name="文本框 814">
            <a:extLst>
              <a:ext uri="{FF2B5EF4-FFF2-40B4-BE49-F238E27FC236}">
                <a16:creationId xmlns:a16="http://schemas.microsoft.com/office/drawing/2014/main" id="{CECD1D75-8009-1D1A-AB93-1FAF2B2B9801}"/>
              </a:ext>
            </a:extLst>
          </p:cNvPr>
          <p:cNvSpPr txBox="1"/>
          <p:nvPr>
            <p:custDataLst>
              <p:tags r:id="rId1"/>
            </p:custDataLst>
          </p:nvPr>
        </p:nvSpPr>
        <p:spPr>
          <a:xfrm>
            <a:off x="1051874" y="3479311"/>
            <a:ext cx="1652248" cy="284630"/>
          </a:xfrm>
          <a:prstGeom prst="rect">
            <a:avLst/>
          </a:prstGeom>
          <a:noFill/>
        </p:spPr>
        <p:txBody>
          <a:bodyPr wrap="square" rtlCol="0">
            <a:spAutoFit/>
          </a:bodyPr>
          <a:lstStyle/>
          <a:p>
            <a:pPr marL="144000" marR="0" lvl="0" indent="-144000" algn="ctr" defTabSz="914400" rtl="0" eaLnBrk="1" fontAlgn="auto" latinLnBrk="0" hangingPunct="1">
              <a:lnSpc>
                <a:spcPct val="125000"/>
              </a:lnSpc>
              <a:spcBef>
                <a:spcPts val="0"/>
              </a:spcBef>
              <a:spcAft>
                <a:spcPts val="0"/>
              </a:spcAft>
              <a:buClr>
                <a:srgbClr val="FFFFFF"/>
              </a:buClr>
              <a:buSzTx/>
              <a:buFont typeface="Wingdings" panose="05000000000000000000" pitchFamily="2" charset="2"/>
              <a:buChar char="Ø"/>
              <a:tabLst/>
              <a:defRPr/>
            </a:pPr>
            <a:r>
              <a:rPr kumimoji="1"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方正大黑体_GBK" panose="02010600010101010101" charset="-122"/>
              </a:rPr>
              <a:t>项目现场实景</a:t>
            </a:r>
            <a:endPar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方正大黑体_GBK" panose="02010600010101010101" charset="-122"/>
            </a:endParaRPr>
          </a:p>
        </p:txBody>
      </p:sp>
      <p:pic>
        <p:nvPicPr>
          <p:cNvPr id="5" name="图片 4">
            <a:extLst>
              <a:ext uri="{FF2B5EF4-FFF2-40B4-BE49-F238E27FC236}">
                <a16:creationId xmlns:a16="http://schemas.microsoft.com/office/drawing/2014/main" id="{2D3AA1AE-AFC4-BCEA-ACFC-BD092CE6BD39}"/>
              </a:ext>
            </a:extLst>
          </p:cNvPr>
          <p:cNvPicPr>
            <a:picLocks noChangeAspect="1"/>
          </p:cNvPicPr>
          <p:nvPr>
            <p:custDataLst>
              <p:tags r:id="rId2"/>
            </p:custDataLst>
          </p:nvPr>
        </p:nvPicPr>
        <p:blipFill rotWithShape="1">
          <a:blip r:embed="rId5"/>
          <a:srcRect l="4024" t="5534" r="2437" b="2897"/>
          <a:stretch/>
        </p:blipFill>
        <p:spPr>
          <a:xfrm>
            <a:off x="643100" y="1851750"/>
            <a:ext cx="2661456" cy="2025675"/>
          </a:xfrm>
          <a:prstGeom prst="round2DiagRect">
            <a:avLst/>
          </a:prstGeom>
        </p:spPr>
      </p:pic>
      <p:sp>
        <p:nvSpPr>
          <p:cNvPr id="6" name="Title">
            <a:extLst>
              <a:ext uri="{FF2B5EF4-FFF2-40B4-BE49-F238E27FC236}">
                <a16:creationId xmlns:a16="http://schemas.microsoft.com/office/drawing/2014/main" id="{C2D7D1A9-9D57-C8FB-CBA9-889D543E2A3B}"/>
              </a:ext>
            </a:extLst>
          </p:cNvPr>
          <p:cNvSpPr txBox="1"/>
          <p:nvPr/>
        </p:nvSpPr>
        <p:spPr>
          <a:xfrm>
            <a:off x="611560" y="1054295"/>
            <a:ext cx="8143875" cy="317455"/>
          </a:xfrm>
          <a:prstGeom prst="rect">
            <a:avLst/>
          </a:prstGeom>
          <a:noFill/>
        </p:spPr>
        <p:txBody>
          <a:bodyPr vert="horz" wrap="square" rtlCol="0" anchor="t" anchorCtr="1">
            <a:normAutofit/>
          </a:bodyPr>
          <a:lstStyle/>
          <a:p>
            <a:pPr marL="0" marR="0" lvl="0" indent="0" algn="just" defTabSz="685800" rtl="0" eaLnBrk="1" fontAlgn="auto" latinLnBrk="0" hangingPunct="1">
              <a:spcBef>
                <a:spcPts val="0"/>
              </a:spcBef>
              <a:spcAft>
                <a:spcPts val="0"/>
              </a:spcAft>
              <a:buClrTx/>
              <a:buSzTx/>
              <a:buFontTx/>
              <a:buNone/>
              <a:tabLst/>
              <a:defRPr/>
            </a:pPr>
            <a:r>
              <a:rPr kumimoji="0" lang="en-US" altLang="zh-CN" sz="1200" b="1" dirty="0" err="1">
                <a:latin typeface="微软雅黑" panose="020B0503020204020204" pitchFamily="34" charset="-122"/>
                <a:ea typeface="微软雅黑" panose="020B0503020204020204" pitchFamily="34" charset="-122"/>
                <a:sym typeface="Times New Roman" panose="02020603050405020304"/>
              </a:rPr>
              <a:t>清洁能源项目的发展，离不开</a:t>
            </a:r>
            <a:r>
              <a:rPr kumimoji="0" lang="en-US" altLang="zh-CN" sz="1200" b="1" dirty="0" err="1">
                <a:solidFill>
                  <a:srgbClr val="0000FF"/>
                </a:solidFill>
                <a:latin typeface="微软雅黑" panose="020B0503020204020204" pitchFamily="34" charset="-122"/>
                <a:ea typeface="微软雅黑" panose="020B0503020204020204" pitchFamily="34" charset="-122"/>
                <a:sym typeface="Times New Roman" panose="02020603050405020304"/>
              </a:rPr>
              <a:t>市场资源的拓展</a:t>
            </a:r>
            <a:r>
              <a:rPr kumimoji="0" lang="en-US" altLang="zh-CN" sz="1200" b="1" dirty="0" err="1">
                <a:latin typeface="微软雅黑" panose="020B0503020204020204" pitchFamily="34" charset="-122"/>
                <a:ea typeface="微软雅黑" panose="020B0503020204020204" pitchFamily="34" charset="-122"/>
                <a:sym typeface="Times New Roman" panose="02020603050405020304"/>
              </a:rPr>
              <a:t>，离不开</a:t>
            </a:r>
            <a:r>
              <a:rPr kumimoji="0" lang="en-US" altLang="zh-CN" sz="1200" b="1" dirty="0" err="1">
                <a:solidFill>
                  <a:srgbClr val="0000FF"/>
                </a:solidFill>
                <a:latin typeface="微软雅黑" panose="020B0503020204020204" pitchFamily="34" charset="-122"/>
                <a:ea typeface="微软雅黑" panose="020B0503020204020204" pitchFamily="34" charset="-122"/>
                <a:sym typeface="Times New Roman" panose="02020603050405020304"/>
              </a:rPr>
              <a:t>建设资金的支持</a:t>
            </a:r>
            <a:r>
              <a:rPr kumimoji="0" lang="en-US" altLang="zh-CN" sz="1200" b="1" dirty="0" err="1">
                <a:latin typeface="微软雅黑" panose="020B0503020204020204" pitchFamily="34" charset="-122"/>
                <a:ea typeface="微软雅黑" panose="020B0503020204020204" pitchFamily="34" charset="-122"/>
                <a:sym typeface="Times New Roman" panose="02020603050405020304"/>
              </a:rPr>
              <a:t>，离不开</a:t>
            </a:r>
            <a:r>
              <a:rPr kumimoji="0" lang="en-US" altLang="zh-CN" sz="1200" b="1" dirty="0" err="1">
                <a:solidFill>
                  <a:srgbClr val="0000FF"/>
                </a:solidFill>
                <a:latin typeface="微软雅黑" panose="020B0503020204020204" pitchFamily="34" charset="-122"/>
                <a:ea typeface="微软雅黑" panose="020B0503020204020204" pitchFamily="34" charset="-122"/>
                <a:sym typeface="Times New Roman" panose="02020603050405020304"/>
              </a:rPr>
              <a:t>科技的创新</a:t>
            </a:r>
            <a:r>
              <a:rPr kumimoji="0" lang="en-US" altLang="zh-CN" sz="1200" b="0" i="0" u="none" strike="noStrike" kern="1200" cap="none" spc="0" normalizeH="0" baseline="0" noProof="0" dirty="0">
                <a:ln>
                  <a:noFill/>
                </a:ln>
                <a:effectLst/>
                <a:uLnTx/>
                <a:uFillTx/>
                <a:latin typeface="微软雅黑" panose="020B0503020204020204" charset="-122"/>
                <a:ea typeface="微软雅黑" panose="020B0503020204020204" charset="-122"/>
                <a:cs typeface="Times New Roman" panose="02020603050405020304"/>
                <a:sym typeface="Times New Roman" panose="02020603050405020304"/>
              </a:rPr>
              <a:t>。</a:t>
            </a:r>
          </a:p>
        </p:txBody>
      </p:sp>
      <p:sp>
        <p:nvSpPr>
          <p:cNvPr id="9" name="文本框 8">
            <a:extLst>
              <a:ext uri="{FF2B5EF4-FFF2-40B4-BE49-F238E27FC236}">
                <a16:creationId xmlns:a16="http://schemas.microsoft.com/office/drawing/2014/main" id="{57B1A1A3-C0FC-CCDC-8FB1-D5B557F8FF8A}"/>
              </a:ext>
            </a:extLst>
          </p:cNvPr>
          <p:cNvSpPr txBox="1"/>
          <p:nvPr>
            <p:custDataLst>
              <p:tags r:id="rId3"/>
            </p:custDataLst>
          </p:nvPr>
        </p:nvSpPr>
        <p:spPr>
          <a:xfrm>
            <a:off x="1051874" y="4011750"/>
            <a:ext cx="1652248" cy="284630"/>
          </a:xfrm>
          <a:prstGeom prst="rect">
            <a:avLst/>
          </a:prstGeom>
          <a:noFill/>
        </p:spPr>
        <p:txBody>
          <a:bodyPr wrap="square" rtlCol="0">
            <a:spAutoFit/>
          </a:bodyPr>
          <a:lstStyle/>
          <a:p>
            <a:pPr marL="144000" marR="0" lvl="0" indent="-144000" algn="ctr" defTabSz="914400" rtl="0" eaLnBrk="1" fontAlgn="auto" latinLnBrk="0" hangingPunct="1">
              <a:lnSpc>
                <a:spcPct val="125000"/>
              </a:lnSpc>
              <a:spcBef>
                <a:spcPts val="0"/>
              </a:spcBef>
              <a:spcAft>
                <a:spcPts val="0"/>
              </a:spcAft>
              <a:buClr>
                <a:srgbClr val="FFFFFF"/>
              </a:buClr>
              <a:buSzTx/>
              <a:buFont typeface="Wingdings" panose="05000000000000000000" pitchFamily="2" charset="2"/>
              <a:buChar char="Ø"/>
              <a:tabLst/>
              <a:defRPr/>
            </a:pPr>
            <a:r>
              <a:rPr kumimoji="1" lang="zh-CN" altLang="en-US" sz="11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方正大黑体_GBK" panose="02010600010101010101" charset="-122"/>
              </a:rPr>
              <a:t>项目现场实景</a:t>
            </a:r>
            <a:endParaRPr kumimoji="1" lang="zh-CN" altLang="en-US" sz="9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方正大黑体_GBK" panose="02010600010101010101" charset="-122"/>
            </a:endParaRPr>
          </a:p>
        </p:txBody>
      </p:sp>
    </p:spTree>
    <p:extLst>
      <p:ext uri="{BB962C8B-B14F-4D97-AF65-F5344CB8AC3E}">
        <p14:creationId xmlns:p14="http://schemas.microsoft.com/office/powerpoint/2010/main" val="3622980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6C0D4-2E78-6B52-99A8-AB765793B46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D1CC7F6-0FE8-B6B8-C810-7994334905D1}"/>
              </a:ext>
            </a:extLst>
          </p:cNvPr>
          <p:cNvSpPr>
            <a:spLocks noGrp="1"/>
          </p:cNvSpPr>
          <p:nvPr>
            <p:ph type="title"/>
          </p:nvPr>
        </p:nvSpPr>
        <p:spPr/>
        <p:txBody>
          <a:bodyPr>
            <a:normAutofit/>
          </a:bodyPr>
          <a:lstStyle/>
          <a:p>
            <a:r>
              <a:rPr lang="zh-CN" altLang="en-US" sz="2000" i="0" u="none" dirty="0">
                <a:solidFill>
                  <a:schemeClr val="tx1"/>
                </a:solidFill>
              </a:rPr>
              <a:t>项目案例</a:t>
            </a:r>
            <a:r>
              <a:rPr lang="en-US" altLang="zh-CN" sz="2000" i="0" u="none" dirty="0">
                <a:solidFill>
                  <a:schemeClr val="tx1"/>
                </a:solidFill>
              </a:rPr>
              <a:t>3</a:t>
            </a:r>
            <a:r>
              <a:rPr lang="zh-CN" altLang="en-US" sz="2000" i="0" u="none" dirty="0">
                <a:solidFill>
                  <a:schemeClr val="tx1"/>
                </a:solidFill>
              </a:rPr>
              <a:t>：</a:t>
            </a:r>
            <a:r>
              <a:rPr kumimoji="0" lang="zh-CN" altLang="en-US" sz="2000" i="0" u="none" dirty="0">
                <a:solidFill>
                  <a:prstClr val="black"/>
                </a:solidFill>
                <a:latin typeface="微软雅黑" panose="020B0503020204020204" charset="-122"/>
                <a:ea typeface="微软雅黑" panose="020B0503020204020204" charset="-122"/>
                <a:cs typeface="微软雅黑" panose="020B0503020204020204" charset="-122"/>
                <a:sym typeface="+mn-ea"/>
              </a:rPr>
              <a:t>小区煤改电项目投资运营项目</a:t>
            </a:r>
            <a:endParaRPr lang="zh-CN" altLang="en-US" sz="2000" i="0" u="none" dirty="0">
              <a:solidFill>
                <a:schemeClr val="tx1"/>
              </a:solidFill>
            </a:endParaRPr>
          </a:p>
        </p:txBody>
      </p:sp>
      <p:sp>
        <p:nvSpPr>
          <p:cNvPr id="3" name="内容占位符 2">
            <a:extLst>
              <a:ext uri="{FF2B5EF4-FFF2-40B4-BE49-F238E27FC236}">
                <a16:creationId xmlns:a16="http://schemas.microsoft.com/office/drawing/2014/main" id="{4166D55B-1BD3-A298-F6D4-7DCEFD43EAD5}"/>
              </a:ext>
            </a:extLst>
          </p:cNvPr>
          <p:cNvSpPr>
            <a:spLocks noGrp="1"/>
          </p:cNvSpPr>
          <p:nvPr>
            <p:ph idx="1"/>
          </p:nvPr>
        </p:nvSpPr>
        <p:spPr>
          <a:xfrm>
            <a:off x="3592406" y="1731750"/>
            <a:ext cx="5320793" cy="2188976"/>
          </a:xfrm>
        </p:spPr>
        <p:txBody>
          <a:bodyPr>
            <a:normAutofit fontScale="92500"/>
          </a:bodyPr>
          <a:lstStyle/>
          <a:p>
            <a:pPr marL="0" indent="0" defTabSz="685800">
              <a:lnSpc>
                <a:spcPct val="200000"/>
              </a:lnSpc>
              <a:buClr>
                <a:schemeClr val="tx1"/>
              </a:buClr>
              <a:buNone/>
            </a:pPr>
            <a:r>
              <a:rPr kumimoji="0" lang="zh-CN" altLang="en-US" sz="1100" b="1" dirty="0">
                <a:solidFill>
                  <a:prstClr val="black"/>
                </a:solidFill>
                <a:latin typeface="微软雅黑" panose="020B0503020204020204" charset="-122"/>
                <a:ea typeface="微软雅黑" panose="020B0503020204020204" charset="-122"/>
                <a:cs typeface="微软雅黑" panose="020B0503020204020204" charset="-122"/>
                <a:sym typeface="+mn-ea"/>
              </a:rPr>
              <a:t>项目名称</a:t>
            </a:r>
            <a:r>
              <a:rPr kumimoji="0" lang="zh-CN" altLang="en-US" sz="1100" dirty="0">
                <a:solidFill>
                  <a:prstClr val="black"/>
                </a:solidFill>
                <a:latin typeface="微软雅黑" panose="020B0503020204020204" charset="-122"/>
                <a:ea typeface="微软雅黑" panose="020B0503020204020204" charset="-122"/>
                <a:cs typeface="微软雅黑" panose="020B0503020204020204" charset="-122"/>
                <a:sym typeface="+mn-ea"/>
              </a:rPr>
              <a:t>：秦皇岛红瓦馨苑小区煤改电项目投资运营项目</a:t>
            </a:r>
          </a:p>
          <a:p>
            <a:pPr marL="0" indent="0" defTabSz="685800">
              <a:lnSpc>
                <a:spcPct val="200000"/>
              </a:lnSpc>
              <a:buClr>
                <a:schemeClr val="tx1"/>
              </a:buClr>
              <a:buNone/>
            </a:pPr>
            <a:r>
              <a:rPr kumimoji="0" lang="zh-CN" altLang="en-US" sz="1100" b="1" dirty="0">
                <a:solidFill>
                  <a:prstClr val="black"/>
                </a:solidFill>
                <a:latin typeface="微软雅黑" panose="020B0503020204020204" charset="-122"/>
                <a:ea typeface="微软雅黑" panose="020B0503020204020204" charset="-122"/>
                <a:cs typeface="微软雅黑" panose="020B0503020204020204" charset="-122"/>
                <a:sym typeface="+mn-ea"/>
              </a:rPr>
              <a:t>项目地点</a:t>
            </a:r>
            <a:r>
              <a:rPr kumimoji="0" lang="zh-CN" altLang="en-US" sz="1100" dirty="0">
                <a:solidFill>
                  <a:prstClr val="black"/>
                </a:solidFill>
                <a:latin typeface="微软雅黑" panose="020B0503020204020204" charset="-122"/>
                <a:ea typeface="微软雅黑" panose="020B0503020204020204" charset="-122"/>
                <a:cs typeface="微软雅黑" panose="020B0503020204020204" charset="-122"/>
                <a:sym typeface="+mn-ea"/>
              </a:rPr>
              <a:t>：秦皇岛</a:t>
            </a:r>
          </a:p>
          <a:p>
            <a:pPr marL="0" indent="0" defTabSz="685800">
              <a:lnSpc>
                <a:spcPct val="200000"/>
              </a:lnSpc>
              <a:buClr>
                <a:schemeClr val="tx1"/>
              </a:buClr>
              <a:buNone/>
            </a:pPr>
            <a:r>
              <a:rPr kumimoji="0" lang="zh-CN" altLang="en-US" sz="1100" b="1" dirty="0">
                <a:solidFill>
                  <a:prstClr val="black"/>
                </a:solidFill>
                <a:latin typeface="微软雅黑" panose="020B0503020204020204" charset="-122"/>
                <a:ea typeface="微软雅黑" panose="020B0503020204020204" charset="-122"/>
                <a:cs typeface="微软雅黑" panose="020B0503020204020204" charset="-122"/>
                <a:sym typeface="+mn-ea"/>
              </a:rPr>
              <a:t>建设时间</a:t>
            </a:r>
            <a:r>
              <a:rPr kumimoji="0" lang="zh-CN" altLang="en-US" sz="1100" dirty="0">
                <a:solidFill>
                  <a:prstClr val="black"/>
                </a:solidFill>
                <a:latin typeface="微软雅黑" panose="020B0503020204020204" charset="-122"/>
                <a:ea typeface="微软雅黑" panose="020B0503020204020204" charset="-122"/>
                <a:cs typeface="微软雅黑" panose="020B0503020204020204" charset="-122"/>
                <a:sym typeface="+mn-ea"/>
              </a:rPr>
              <a:t>：2023年</a:t>
            </a:r>
          </a:p>
          <a:p>
            <a:pPr marL="0" indent="0" defTabSz="685800">
              <a:lnSpc>
                <a:spcPct val="200000"/>
              </a:lnSpc>
              <a:buClr>
                <a:schemeClr val="tx1"/>
              </a:buClr>
              <a:buNone/>
            </a:pPr>
            <a:r>
              <a:rPr kumimoji="0" lang="zh-CN" altLang="en-US" sz="1100" b="1" dirty="0">
                <a:solidFill>
                  <a:prstClr val="black"/>
                </a:solidFill>
                <a:latin typeface="微软雅黑" panose="020B0503020204020204" charset="-122"/>
                <a:ea typeface="微软雅黑" panose="020B0503020204020204" charset="-122"/>
                <a:cs typeface="微软雅黑" panose="020B0503020204020204" charset="-122"/>
                <a:sym typeface="+mn-ea"/>
              </a:rPr>
              <a:t>环境温度</a:t>
            </a:r>
            <a:r>
              <a:rPr kumimoji="0" lang="zh-CN" altLang="en-US" sz="1100" dirty="0">
                <a:solidFill>
                  <a:prstClr val="black"/>
                </a:solidFill>
                <a:latin typeface="微软雅黑" panose="020B0503020204020204" charset="-122"/>
                <a:ea typeface="微软雅黑" panose="020B0503020204020204" charset="-122"/>
                <a:cs typeface="微软雅黑" panose="020B0503020204020204" charset="-122"/>
                <a:sym typeface="+mn-ea"/>
              </a:rPr>
              <a:t>：当地室外环境</a:t>
            </a:r>
            <a:r>
              <a:rPr kumimoji="0" lang="zh-CN" altLang="en-US" sz="1100" dirty="0">
                <a:solidFill>
                  <a:srgbClr val="0000FF"/>
                </a:solidFill>
                <a:latin typeface="微软雅黑" panose="020B0503020204020204" charset="-122"/>
                <a:ea typeface="微软雅黑" panose="020B0503020204020204" charset="-122"/>
                <a:cs typeface="微软雅黑" panose="020B0503020204020204" charset="-122"/>
                <a:sym typeface="+mn-ea"/>
              </a:rPr>
              <a:t>最低温度-30℃</a:t>
            </a:r>
            <a:endParaRPr kumimoji="0" lang="en-US" altLang="zh-CN" sz="1100" dirty="0">
              <a:solidFill>
                <a:srgbClr val="0000FF"/>
              </a:solidFill>
              <a:latin typeface="微软雅黑" panose="020B0503020204020204" charset="-122"/>
              <a:ea typeface="微软雅黑" panose="020B0503020204020204" charset="-122"/>
              <a:cs typeface="微软雅黑" panose="020B0503020204020204" charset="-122"/>
              <a:sym typeface="+mn-ea"/>
            </a:endParaRPr>
          </a:p>
          <a:p>
            <a:pPr marL="0" indent="0" defTabSz="685800">
              <a:lnSpc>
                <a:spcPct val="200000"/>
              </a:lnSpc>
              <a:buClr>
                <a:schemeClr val="tx1"/>
              </a:buClr>
              <a:buNone/>
            </a:pPr>
            <a:r>
              <a:rPr kumimoji="0" lang="zh-CN" altLang="en-US" sz="1100" b="1" dirty="0">
                <a:solidFill>
                  <a:prstClr val="black"/>
                </a:solidFill>
                <a:latin typeface="微软雅黑" panose="020B0503020204020204" charset="-122"/>
                <a:ea typeface="微软雅黑" panose="020B0503020204020204" charset="-122"/>
                <a:cs typeface="微软雅黑" panose="020B0503020204020204" charset="-122"/>
                <a:sym typeface="+mn-ea"/>
              </a:rPr>
              <a:t>项目概述</a:t>
            </a:r>
            <a:r>
              <a:rPr kumimoji="0" lang="zh-CN" altLang="en-US" sz="1100" dirty="0">
                <a:solidFill>
                  <a:prstClr val="black"/>
                </a:solidFill>
                <a:latin typeface="微软雅黑" panose="020B0503020204020204" charset="-122"/>
                <a:ea typeface="微软雅黑" panose="020B0503020204020204" charset="-122"/>
                <a:cs typeface="微软雅黑" panose="020B0503020204020204" charset="-122"/>
                <a:sym typeface="+mn-ea"/>
              </a:rPr>
              <a:t>：整套供热系统设计技术先进，供暖效果极佳，节能效果满意。</a:t>
            </a:r>
          </a:p>
          <a:p>
            <a:pPr marL="0" indent="0" defTabSz="685800">
              <a:lnSpc>
                <a:spcPct val="200000"/>
              </a:lnSpc>
              <a:buClr>
                <a:schemeClr val="tx1"/>
              </a:buClr>
              <a:buNone/>
            </a:pPr>
            <a:r>
              <a:rPr kumimoji="0" lang="zh-CN" altLang="en-US" sz="1100" b="1" dirty="0">
                <a:solidFill>
                  <a:prstClr val="black"/>
                </a:solidFill>
                <a:latin typeface="微软雅黑" panose="020B0503020204020204" charset="-122"/>
                <a:ea typeface="微软雅黑" panose="020B0503020204020204" charset="-122"/>
                <a:cs typeface="微软雅黑" panose="020B0503020204020204" charset="-122"/>
                <a:sym typeface="+mn-ea"/>
              </a:rPr>
              <a:t>运行状况</a:t>
            </a:r>
            <a:r>
              <a:rPr kumimoji="0" lang="zh-CN" altLang="en-US" sz="1100" dirty="0">
                <a:solidFill>
                  <a:prstClr val="black"/>
                </a:solidFill>
                <a:latin typeface="微软雅黑" panose="020B0503020204020204" charset="-122"/>
                <a:ea typeface="微软雅黑" panose="020B0503020204020204" charset="-122"/>
                <a:cs typeface="微软雅黑" panose="020B0503020204020204" charset="-122"/>
                <a:sym typeface="+mn-ea"/>
              </a:rPr>
              <a:t>：系统运行后室内温度</a:t>
            </a:r>
            <a:r>
              <a:rPr kumimoji="0" lang="zh-CN" altLang="en-US" sz="1100" dirty="0">
                <a:solidFill>
                  <a:srgbClr val="0000FF"/>
                </a:solidFill>
                <a:latin typeface="微软雅黑" panose="020B0503020204020204" charset="-122"/>
                <a:ea typeface="微软雅黑" panose="020B0503020204020204" charset="-122"/>
                <a:cs typeface="微软雅黑" panose="020B0503020204020204" charset="-122"/>
                <a:sym typeface="+mn-ea"/>
              </a:rPr>
              <a:t>始终保持20-24度</a:t>
            </a:r>
          </a:p>
          <a:p>
            <a:pPr marL="0" indent="0" defTabSz="685800">
              <a:lnSpc>
                <a:spcPct val="200000"/>
              </a:lnSpc>
              <a:buClr>
                <a:schemeClr val="tx1"/>
              </a:buClr>
              <a:buNone/>
            </a:pPr>
            <a:r>
              <a:rPr kumimoji="0" lang="zh-CN" altLang="en-US" sz="1100" b="1" dirty="0">
                <a:solidFill>
                  <a:prstClr val="black"/>
                </a:solidFill>
                <a:latin typeface="微软雅黑" panose="020B0503020204020204" charset="-122"/>
                <a:ea typeface="微软雅黑" panose="020B0503020204020204" charset="-122"/>
                <a:cs typeface="微软雅黑" panose="020B0503020204020204" charset="-122"/>
                <a:sym typeface="+mn-ea"/>
              </a:rPr>
              <a:t>客户反馈</a:t>
            </a:r>
            <a:r>
              <a:rPr kumimoji="0" lang="zh-CN" altLang="en-US" sz="1100" dirty="0">
                <a:solidFill>
                  <a:prstClr val="black"/>
                </a:solidFill>
                <a:latin typeface="微软雅黑" panose="020B0503020204020204" charset="-122"/>
                <a:ea typeface="微软雅黑" panose="020B0503020204020204" charset="-122"/>
                <a:cs typeface="微软雅黑" panose="020B0503020204020204" charset="-122"/>
                <a:sym typeface="+mn-ea"/>
              </a:rPr>
              <a:t>：整套供热系统设计技术先进，供暖效果极佳，</a:t>
            </a:r>
            <a:r>
              <a:rPr kumimoji="0" lang="zh-CN" altLang="en-US" sz="1100" dirty="0">
                <a:solidFill>
                  <a:srgbClr val="0000FF"/>
                </a:solidFill>
                <a:latin typeface="微软雅黑" panose="020B0503020204020204" charset="-122"/>
                <a:ea typeface="微软雅黑" panose="020B0503020204020204" charset="-122"/>
                <a:cs typeface="微软雅黑" panose="020B0503020204020204" charset="-122"/>
                <a:sym typeface="+mn-ea"/>
              </a:rPr>
              <a:t>配套费收益超过项目投资</a:t>
            </a:r>
            <a:r>
              <a:rPr kumimoji="0" lang="zh-CN" altLang="en-US" sz="1100" dirty="0">
                <a:solidFill>
                  <a:prstClr val="black"/>
                </a:solidFill>
                <a:latin typeface="微软雅黑" panose="020B0503020204020204" charset="-122"/>
                <a:ea typeface="微软雅黑" panose="020B0503020204020204" charset="-122"/>
                <a:cs typeface="微软雅黑" panose="020B0503020204020204" charset="-122"/>
                <a:sym typeface="+mn-ea"/>
              </a:rPr>
              <a:t>。</a:t>
            </a:r>
          </a:p>
        </p:txBody>
      </p:sp>
      <p:pic>
        <p:nvPicPr>
          <p:cNvPr id="4" name="图片 3">
            <a:extLst>
              <a:ext uri="{FF2B5EF4-FFF2-40B4-BE49-F238E27FC236}">
                <a16:creationId xmlns:a16="http://schemas.microsoft.com/office/drawing/2014/main" id="{4831DB1C-3AFD-C5AB-1492-B896D5362712}"/>
              </a:ext>
            </a:extLst>
          </p:cNvPr>
          <p:cNvPicPr>
            <a:picLocks noChangeAspect="1"/>
          </p:cNvPicPr>
          <p:nvPr>
            <p:custDataLst>
              <p:tags r:id="rId1"/>
            </p:custDataLst>
          </p:nvPr>
        </p:nvPicPr>
        <p:blipFill rotWithShape="1">
          <a:blip r:embed="rId4"/>
          <a:srcRect l="4679" t="5116" r="3546" b="4224"/>
          <a:stretch/>
        </p:blipFill>
        <p:spPr>
          <a:xfrm>
            <a:off x="656521" y="1851750"/>
            <a:ext cx="2636481" cy="2040000"/>
          </a:xfrm>
          <a:prstGeom prst="round2DiagRect">
            <a:avLst/>
          </a:prstGeom>
        </p:spPr>
      </p:pic>
      <p:sp>
        <p:nvSpPr>
          <p:cNvPr id="5" name="Title">
            <a:extLst>
              <a:ext uri="{FF2B5EF4-FFF2-40B4-BE49-F238E27FC236}">
                <a16:creationId xmlns:a16="http://schemas.microsoft.com/office/drawing/2014/main" id="{0F31884B-7746-E5CD-4798-A99F1BE320AD}"/>
              </a:ext>
            </a:extLst>
          </p:cNvPr>
          <p:cNvSpPr txBox="1"/>
          <p:nvPr/>
        </p:nvSpPr>
        <p:spPr>
          <a:xfrm>
            <a:off x="611560" y="1054295"/>
            <a:ext cx="8143875" cy="317455"/>
          </a:xfrm>
          <a:prstGeom prst="rect">
            <a:avLst/>
          </a:prstGeom>
          <a:noFill/>
        </p:spPr>
        <p:txBody>
          <a:bodyPr vert="horz" wrap="square" rtlCol="0" anchor="t" anchorCtr="1">
            <a:normAutofit/>
          </a:bodyPr>
          <a:lstStyle/>
          <a:p>
            <a:pPr marL="0" marR="0" lvl="0" indent="0" algn="just" defTabSz="685800" rtl="0" eaLnBrk="1" fontAlgn="auto" latinLnBrk="0" hangingPunct="1">
              <a:spcBef>
                <a:spcPts val="0"/>
              </a:spcBef>
              <a:spcAft>
                <a:spcPts val="0"/>
              </a:spcAft>
              <a:buClrTx/>
              <a:buSzTx/>
              <a:buFontTx/>
              <a:buNone/>
              <a:tabLst/>
              <a:defRPr/>
            </a:pPr>
            <a:r>
              <a:rPr kumimoji="0" lang="en-US" altLang="zh-CN" sz="1200" b="1" dirty="0" err="1">
                <a:latin typeface="微软雅黑" panose="020B0503020204020204" pitchFamily="34" charset="-122"/>
                <a:ea typeface="微软雅黑" panose="020B0503020204020204" pitchFamily="34" charset="-122"/>
                <a:sym typeface="Times New Roman" panose="02020603050405020304"/>
              </a:rPr>
              <a:t>清洁能源项目的发展，离不开</a:t>
            </a:r>
            <a:r>
              <a:rPr kumimoji="0" lang="en-US" altLang="zh-CN" sz="1200" b="1" dirty="0" err="1">
                <a:solidFill>
                  <a:srgbClr val="0000FF"/>
                </a:solidFill>
                <a:latin typeface="微软雅黑" panose="020B0503020204020204" pitchFamily="34" charset="-122"/>
                <a:ea typeface="微软雅黑" panose="020B0503020204020204" pitchFamily="34" charset="-122"/>
                <a:sym typeface="Times New Roman" panose="02020603050405020304"/>
              </a:rPr>
              <a:t>市场资源的拓展</a:t>
            </a:r>
            <a:r>
              <a:rPr kumimoji="0" lang="en-US" altLang="zh-CN" sz="1200" b="1" dirty="0" err="1">
                <a:latin typeface="微软雅黑" panose="020B0503020204020204" pitchFamily="34" charset="-122"/>
                <a:ea typeface="微软雅黑" panose="020B0503020204020204" pitchFamily="34" charset="-122"/>
                <a:sym typeface="Times New Roman" panose="02020603050405020304"/>
              </a:rPr>
              <a:t>，离不开</a:t>
            </a:r>
            <a:r>
              <a:rPr kumimoji="0" lang="en-US" altLang="zh-CN" sz="1200" b="1" dirty="0" err="1">
                <a:solidFill>
                  <a:srgbClr val="0000FF"/>
                </a:solidFill>
                <a:latin typeface="微软雅黑" panose="020B0503020204020204" pitchFamily="34" charset="-122"/>
                <a:ea typeface="微软雅黑" panose="020B0503020204020204" pitchFamily="34" charset="-122"/>
                <a:sym typeface="Times New Roman" panose="02020603050405020304"/>
              </a:rPr>
              <a:t>建设资金的支持</a:t>
            </a:r>
            <a:r>
              <a:rPr kumimoji="0" lang="en-US" altLang="zh-CN" sz="1200" b="1" dirty="0" err="1">
                <a:latin typeface="微软雅黑" panose="020B0503020204020204" pitchFamily="34" charset="-122"/>
                <a:ea typeface="微软雅黑" panose="020B0503020204020204" pitchFamily="34" charset="-122"/>
                <a:sym typeface="Times New Roman" panose="02020603050405020304"/>
              </a:rPr>
              <a:t>，离不开</a:t>
            </a:r>
            <a:r>
              <a:rPr kumimoji="0" lang="en-US" altLang="zh-CN" sz="1200" b="1" dirty="0" err="1">
                <a:solidFill>
                  <a:srgbClr val="0000FF"/>
                </a:solidFill>
                <a:latin typeface="微软雅黑" panose="020B0503020204020204" pitchFamily="34" charset="-122"/>
                <a:ea typeface="微软雅黑" panose="020B0503020204020204" pitchFamily="34" charset="-122"/>
                <a:sym typeface="Times New Roman" panose="02020603050405020304"/>
              </a:rPr>
              <a:t>科技的创新</a:t>
            </a:r>
            <a:r>
              <a:rPr kumimoji="0" lang="en-US" altLang="zh-CN" sz="1200" b="0" i="0" u="none" strike="noStrike" kern="1200" cap="none" spc="0" normalizeH="0" baseline="0" noProof="0" dirty="0">
                <a:ln>
                  <a:noFill/>
                </a:ln>
                <a:effectLst/>
                <a:uLnTx/>
                <a:uFillTx/>
                <a:latin typeface="微软雅黑" panose="020B0503020204020204" charset="-122"/>
                <a:ea typeface="微软雅黑" panose="020B0503020204020204" charset="-122"/>
                <a:cs typeface="Times New Roman" panose="02020603050405020304"/>
                <a:sym typeface="Times New Roman" panose="02020603050405020304"/>
              </a:rPr>
              <a:t>。</a:t>
            </a:r>
          </a:p>
        </p:txBody>
      </p:sp>
      <p:sp>
        <p:nvSpPr>
          <p:cNvPr id="9" name="文本框 8">
            <a:extLst>
              <a:ext uri="{FF2B5EF4-FFF2-40B4-BE49-F238E27FC236}">
                <a16:creationId xmlns:a16="http://schemas.microsoft.com/office/drawing/2014/main" id="{35CD23BE-757A-6E18-AE77-288AD20E56B1}"/>
              </a:ext>
            </a:extLst>
          </p:cNvPr>
          <p:cNvSpPr txBox="1"/>
          <p:nvPr>
            <p:custDataLst>
              <p:tags r:id="rId2"/>
            </p:custDataLst>
          </p:nvPr>
        </p:nvSpPr>
        <p:spPr>
          <a:xfrm>
            <a:off x="1051874" y="4011750"/>
            <a:ext cx="1652248" cy="284630"/>
          </a:xfrm>
          <a:prstGeom prst="rect">
            <a:avLst/>
          </a:prstGeom>
          <a:noFill/>
        </p:spPr>
        <p:txBody>
          <a:bodyPr wrap="square" rtlCol="0">
            <a:spAutoFit/>
          </a:bodyPr>
          <a:lstStyle/>
          <a:p>
            <a:pPr marL="144000" marR="0" lvl="0" indent="-144000" algn="ctr" defTabSz="914400" rtl="0" eaLnBrk="1" fontAlgn="auto" latinLnBrk="0" hangingPunct="1">
              <a:lnSpc>
                <a:spcPct val="125000"/>
              </a:lnSpc>
              <a:spcBef>
                <a:spcPts val="0"/>
              </a:spcBef>
              <a:spcAft>
                <a:spcPts val="0"/>
              </a:spcAft>
              <a:buClr>
                <a:srgbClr val="FFFFFF"/>
              </a:buClr>
              <a:buSzTx/>
              <a:buFont typeface="Wingdings" panose="05000000000000000000" pitchFamily="2" charset="2"/>
              <a:buChar char="Ø"/>
              <a:tabLst/>
              <a:defRPr/>
            </a:pPr>
            <a:r>
              <a:rPr kumimoji="1" lang="zh-CN" altLang="en-US" sz="11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方正大黑体_GBK" panose="02010600010101010101" charset="-122"/>
              </a:rPr>
              <a:t>项目现场实景</a:t>
            </a:r>
            <a:endParaRPr kumimoji="1" lang="zh-CN" altLang="en-US" sz="9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方正大黑体_GBK" panose="02010600010101010101" charset="-122"/>
            </a:endParaRPr>
          </a:p>
        </p:txBody>
      </p:sp>
    </p:spTree>
    <p:extLst>
      <p:ext uri="{BB962C8B-B14F-4D97-AF65-F5344CB8AC3E}">
        <p14:creationId xmlns:p14="http://schemas.microsoft.com/office/powerpoint/2010/main" val="943499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18941-EFE5-557E-1BC2-A75E5D2E4F76}"/>
            </a:ext>
          </a:extLst>
        </p:cNvPr>
        <p:cNvGrpSpPr/>
        <p:nvPr/>
      </p:nvGrpSpPr>
      <p:grpSpPr>
        <a:xfrm>
          <a:off x="0" y="0"/>
          <a:ext cx="0" cy="0"/>
          <a:chOff x="0" y="0"/>
          <a:chExt cx="0" cy="0"/>
        </a:xfrm>
      </p:grpSpPr>
      <p:sp>
        <p:nvSpPr>
          <p:cNvPr id="7" name="内容占位符 2">
            <a:extLst>
              <a:ext uri="{FF2B5EF4-FFF2-40B4-BE49-F238E27FC236}">
                <a16:creationId xmlns:a16="http://schemas.microsoft.com/office/drawing/2014/main" id="{73244781-BE7D-C387-9880-D9EEFA17BE0F}"/>
              </a:ext>
            </a:extLst>
          </p:cNvPr>
          <p:cNvSpPr txBox="1">
            <a:spLocks/>
          </p:cNvSpPr>
          <p:nvPr/>
        </p:nvSpPr>
        <p:spPr>
          <a:xfrm>
            <a:off x="467545" y="892175"/>
            <a:ext cx="8445656" cy="3959575"/>
          </a:xfrm>
          <a:prstGeom prst="rect">
            <a:avLst/>
          </a:prstGeom>
          <a:ln w="12700">
            <a:solidFill>
              <a:schemeClr val="tx1"/>
            </a:solidFill>
            <a:prstDash val="dash"/>
          </a:ln>
        </p:spPr>
        <p:txBody>
          <a:bodyPr/>
          <a:lstStyle>
            <a:lvl1pPr marL="176213" marR="0" indent="-176213"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kumimoji="1" lang="en-US" altLang="en-US" sz="2000" b="0" i="0" u="none" strike="noStrike" kern="1200" cap="none" spc="0" normalizeH="0" baseline="0" noProof="0" dirty="0" smtClean="0">
                <a:ln>
                  <a:noFill/>
                </a:ln>
                <a:solidFill>
                  <a:srgbClr val="595959"/>
                </a:solidFill>
                <a:effectLst/>
                <a:uLnTx/>
                <a:uFillTx/>
                <a:latin typeface="微软雅黑" panose="020B0503020204020204" pitchFamily="34" charset="-122"/>
                <a:ea typeface="微软雅黑" panose="020B0503020204020204" pitchFamily="34" charset="-122"/>
                <a:cs typeface="Calibri" pitchFamily="34" charset="0"/>
              </a:defRPr>
            </a:lvl1pPr>
            <a:lvl2pPr marL="742950" marR="0" indent="-285750" algn="l" defTabSz="914400" rtl="0" eaLnBrk="1" fontAlgn="auto" latinLnBrk="0" hangingPunct="1">
              <a:lnSpc>
                <a:spcPct val="100000"/>
              </a:lnSpc>
              <a:spcBef>
                <a:spcPct val="20000"/>
              </a:spcBef>
              <a:spcAft>
                <a:spcPts val="0"/>
              </a:spcAft>
              <a:buClr>
                <a:schemeClr val="accent1"/>
              </a:buClr>
              <a:buSzTx/>
              <a:buFont typeface="calibri" panose="020F0502020204030204" pitchFamily="34" charset="0"/>
              <a:buChar char="»"/>
              <a:tabLst/>
              <a:defRPr kumimoji="1" lang="en-US" altLang="en-US" sz="1800" b="0" i="0" u="none" strike="noStrike" kern="1200" cap="none" spc="0" normalizeH="0" baseline="0" noProof="0" dirty="0" smtClean="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Calibri" pitchFamily="34" charset="0"/>
              </a:defRPr>
            </a:lvl2pPr>
            <a:lvl3pPr marL="1200150" marR="0" indent="-28575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kumimoji="1" lang="en-US" altLang="en-US" sz="1600" b="0" i="0" u="none" strike="noStrike" kern="1200" cap="none" spc="0" normalizeH="0" baseline="0" noProof="0" dirty="0" smtClean="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Calibri" pitchFamily="34" charset="0"/>
              </a:defRPr>
            </a:lvl3pPr>
            <a:lvl4pPr marL="1657350" marR="0" indent="-285750" algn="l" defTabSz="914400" rtl="0" eaLnBrk="1" fontAlgn="auto" latinLnBrk="0" hangingPunct="1">
              <a:lnSpc>
                <a:spcPct val="100000"/>
              </a:lnSpc>
              <a:spcBef>
                <a:spcPct val="20000"/>
              </a:spcBef>
              <a:spcAft>
                <a:spcPts val="0"/>
              </a:spcAft>
              <a:buClr>
                <a:schemeClr val="accent1"/>
              </a:buClr>
              <a:buSzTx/>
              <a:buFont typeface="calibri" panose="020F0502020204030204" pitchFamily="34" charset="0"/>
              <a:buChar char="*"/>
              <a:tabLst/>
              <a:defRPr kumimoji="1" lang="en-US" altLang="en-US" sz="1400" b="0" i="0" u="none" strike="noStrike" kern="1200" cap="none" spc="0" normalizeH="0" baseline="0" noProof="0" dirty="0" smtClean="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Calibri" pitchFamily="34" charset="0"/>
              </a:defRPr>
            </a:lvl4pPr>
            <a:lvl5pPr marL="1657350" marR="0" indent="-285750" algn="l" defTabSz="914400" rtl="0" eaLnBrk="1" fontAlgn="auto" latinLnBrk="0" hangingPunct="1">
              <a:lnSpc>
                <a:spcPct val="100000"/>
              </a:lnSpc>
              <a:spcBef>
                <a:spcPct val="20000"/>
              </a:spcBef>
              <a:spcAft>
                <a:spcPts val="0"/>
              </a:spcAft>
              <a:buClr>
                <a:schemeClr val="accent1"/>
              </a:buClr>
              <a:buSzTx/>
              <a:buFont typeface="Wingdings" panose="05000000000000000000" pitchFamily="2" charset="2"/>
              <a:buChar char="q"/>
              <a:tabLst/>
              <a:defRPr kumimoji="1" lang="ja-JP" altLang="en-US" sz="1200" b="0" i="0" u="none" strike="noStrike" kern="1200" cap="none" spc="0" normalizeH="0" baseline="0" noProof="0">
                <a:ln>
                  <a:noFill/>
                </a:ln>
                <a:solidFill>
                  <a:srgbClr val="898989"/>
                </a:solidFill>
                <a:effectLst/>
                <a:uLnTx/>
                <a:uFillTx/>
                <a:latin typeface="微软雅黑" panose="020B0503020204020204" pitchFamily="34" charset="-122"/>
                <a:ea typeface="微软雅黑" panose="020B0503020204020204" pitchFamily="34" charset="-122"/>
                <a:cs typeface="Calibri"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685800" rtl="0" eaLnBrk="1" fontAlgn="auto" latinLnBrk="0" hangingPunct="1">
              <a:lnSpc>
                <a:spcPct val="140000"/>
              </a:lnSpc>
              <a:spcBef>
                <a:spcPts val="0"/>
              </a:spcBef>
              <a:spcAft>
                <a:spcPts val="0"/>
              </a:spcAft>
              <a:buClr>
                <a:srgbClr val="EA5532"/>
              </a:buClr>
              <a:buSzTx/>
              <a:buFont typeface="Wingdings" panose="05000000000000000000" pitchFamily="2" charset="2"/>
              <a:buNone/>
              <a:tabLst/>
              <a:defRPr/>
            </a:pPr>
            <a:r>
              <a:rPr kumimoji="1" lang="zh-CN" altLang="en-US"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河北某项目</a:t>
            </a:r>
            <a:r>
              <a:rPr kumimoji="1" lang="en-US" altLang="zh-CN"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60</a:t>
            </a:r>
            <a:r>
              <a:rPr kumimoji="1" lang="zh-CN" altLang="en-US"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万㎡，运行年限</a:t>
            </a:r>
            <a:r>
              <a:rPr kumimoji="1" lang="en-US" altLang="zh-CN"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30</a:t>
            </a:r>
            <a:r>
              <a:rPr kumimoji="1" lang="zh-CN" altLang="en-US"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年，供暖时长</a:t>
            </a:r>
            <a:r>
              <a:rPr kumimoji="1" lang="en-US" altLang="zh-CN"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5</a:t>
            </a:r>
            <a:r>
              <a:rPr kumimoji="1" lang="zh-CN" altLang="en-US"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个月，取暖费</a:t>
            </a:r>
            <a:r>
              <a:rPr kumimoji="1" lang="en-US" altLang="zh-CN"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6.97</a:t>
            </a:r>
            <a:r>
              <a:rPr kumimoji="1" lang="zh-CN" altLang="en-US"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元</a:t>
            </a:r>
            <a:r>
              <a:rPr kumimoji="1" lang="en-US" altLang="zh-CN"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a:t>
            </a:r>
            <a:r>
              <a:rPr kumimoji="1" lang="zh-CN" altLang="en-US"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月，电费：平电≤</a:t>
            </a:r>
            <a:r>
              <a:rPr kumimoji="1" lang="en-US" altLang="zh-CN"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0.52</a:t>
            </a:r>
            <a:r>
              <a:rPr kumimoji="1" lang="zh-CN" altLang="en-US"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元，谷电≤</a:t>
            </a:r>
            <a:r>
              <a:rPr kumimoji="1" lang="en-US" altLang="zh-CN"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0.28</a:t>
            </a:r>
            <a:r>
              <a:rPr kumimoji="1" lang="zh-CN" altLang="en-US"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元。</a:t>
            </a:r>
          </a:p>
          <a:p>
            <a:pPr marL="0" marR="0" lvl="0" indent="0" algn="l" defTabSz="685800" rtl="0" eaLnBrk="1" fontAlgn="auto" latinLnBrk="0" hangingPunct="1">
              <a:lnSpc>
                <a:spcPct val="140000"/>
              </a:lnSpc>
              <a:spcBef>
                <a:spcPts val="0"/>
              </a:spcBef>
              <a:spcAft>
                <a:spcPts val="0"/>
              </a:spcAft>
              <a:buClr>
                <a:srgbClr val="EA5532"/>
              </a:buClr>
              <a:buSzTx/>
              <a:buFont typeface="Wingdings" panose="05000000000000000000" pitchFamily="2" charset="2"/>
              <a:buNone/>
              <a:tabLst/>
              <a:defRPr/>
            </a:pPr>
            <a:r>
              <a:rPr kumimoji="1" lang="zh-CN" altLang="en-US"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采用中能鑫凯空气能热泵供热，</a:t>
            </a:r>
            <a:r>
              <a:rPr kumimoji="1" lang="en-US" altLang="zh-CN" sz="1200" b="1" i="0" u="none" strike="noStrike" kern="1200" cap="none" spc="0" normalizeH="0" baseline="0" noProof="0" dirty="0" err="1">
                <a:ln>
                  <a:noFill/>
                </a:ln>
                <a:solidFill>
                  <a:schemeClr val="tx1"/>
                </a:solidFill>
                <a:effectLst/>
                <a:uLnTx/>
                <a:uFillTx/>
                <a:latin typeface="华文仿宋" panose="02010600040101010101" pitchFamily="2" charset="-122"/>
                <a:ea typeface="华文仿宋" panose="02010600040101010101" pitchFamily="2" charset="-122"/>
                <a:sym typeface="+mn-ea"/>
              </a:rPr>
              <a:t>60P</a:t>
            </a:r>
            <a:r>
              <a:rPr kumimoji="1" lang="zh-CN" altLang="en-US"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主机每台供热</a:t>
            </a:r>
            <a:r>
              <a:rPr kumimoji="1" lang="en-US" altLang="zh-CN"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1800</a:t>
            </a:r>
            <a:r>
              <a:rPr kumimoji="1" lang="zh-CN" altLang="en-US"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㎡，共需设备</a:t>
            </a:r>
            <a:r>
              <a:rPr kumimoji="1" lang="en-US" altLang="zh-CN"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335</a:t>
            </a:r>
            <a:r>
              <a:rPr kumimoji="1" lang="zh-CN" altLang="en-US"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台（</a:t>
            </a:r>
            <a:r>
              <a:rPr kumimoji="1" lang="en-US" altLang="zh-CN"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60</a:t>
            </a:r>
            <a:r>
              <a:rPr kumimoji="1" lang="zh-CN" altLang="en-US"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万㎡</a:t>
            </a:r>
            <a:r>
              <a:rPr kumimoji="1" lang="en-US" altLang="zh-CN"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÷1800</a:t>
            </a:r>
            <a:r>
              <a:rPr kumimoji="1" lang="zh-CN" altLang="en-US"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a:t>
            </a:r>
            <a:r>
              <a:rPr kumimoji="1" lang="en-US" altLang="zh-CN"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a:t>
            </a:r>
            <a:r>
              <a:rPr kumimoji="1" lang="zh-CN" altLang="en-US"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台</a:t>
            </a:r>
            <a:r>
              <a:rPr kumimoji="1" lang="en-US" altLang="zh-CN"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=335</a:t>
            </a:r>
            <a:r>
              <a:rPr kumimoji="1" lang="zh-CN" altLang="en-US"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mn-ea"/>
              </a:rPr>
              <a:t>台）</a:t>
            </a:r>
            <a:endParaRPr kumimoji="1" lang="zh-CN" altLang="en-US" sz="12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endParaRPr>
          </a:p>
          <a:p>
            <a:pPr marL="0" marR="0" lvl="0" indent="0" algn="l" defTabSz="914400" rtl="0" eaLnBrk="1" fontAlgn="auto" latinLnBrk="0" hangingPunct="1">
              <a:lnSpc>
                <a:spcPct val="140000"/>
              </a:lnSpc>
              <a:spcBef>
                <a:spcPts val="0"/>
              </a:spcBef>
              <a:spcAft>
                <a:spcPts val="0"/>
              </a:spcAft>
              <a:buClr>
                <a:srgbClr val="EA5532"/>
              </a:buClr>
              <a:buSzTx/>
              <a:buFont typeface="Wingdings" panose="05000000000000000000" pitchFamily="2" charset="2"/>
              <a:buNone/>
              <a:tabLst/>
              <a:defRPr/>
            </a:pPr>
            <a:r>
              <a:rPr kumimoji="1" lang="zh-CN" altLang="en-US" sz="1200" b="1" i="0" u="none" strike="noStrike" kern="1200" cap="none" spc="0" normalizeH="0" baseline="0" noProof="0" dirty="0">
                <a:ln>
                  <a:noFill/>
                </a:ln>
                <a:solidFill>
                  <a:srgbClr val="0000FF"/>
                </a:solidFill>
                <a:effectLst/>
                <a:uLnTx/>
                <a:uFillTx/>
              </a:rPr>
              <a:t>投资成本</a:t>
            </a:r>
          </a:p>
          <a:p>
            <a:pPr marL="0" indent="0" defTabSz="685800">
              <a:lnSpc>
                <a:spcPct val="140000"/>
              </a:lnSpc>
              <a:buClr>
                <a:srgbClr val="EA5532"/>
              </a:buClr>
              <a:buNone/>
              <a:defRPr/>
            </a:pPr>
            <a:r>
              <a:rPr lang="zh-CN" altLang="en-US" sz="1200" b="1" dirty="0">
                <a:solidFill>
                  <a:schemeClr val="tx1"/>
                </a:solidFill>
                <a:latin typeface="华文仿宋" panose="02010600040101010101" pitchFamily="2" charset="-122"/>
                <a:ea typeface="华文仿宋" panose="02010600040101010101" pitchFamily="2" charset="-122"/>
                <a:sym typeface="+mn-ea"/>
              </a:rPr>
              <a:t>设备费用：</a:t>
            </a:r>
            <a:r>
              <a:rPr lang="en-US" altLang="zh-CN" sz="1200" b="1" dirty="0">
                <a:solidFill>
                  <a:schemeClr val="tx1"/>
                </a:solidFill>
                <a:latin typeface="华文仿宋" panose="02010600040101010101" pitchFamily="2" charset="-122"/>
                <a:ea typeface="华文仿宋" panose="02010600040101010101" pitchFamily="2" charset="-122"/>
                <a:sym typeface="+mn-ea"/>
              </a:rPr>
              <a:t>60000</a:t>
            </a:r>
            <a:r>
              <a:rPr lang="zh-CN" altLang="en-US" sz="1200" b="1" dirty="0">
                <a:solidFill>
                  <a:schemeClr val="tx1"/>
                </a:solidFill>
                <a:latin typeface="华文仿宋" panose="02010600040101010101" pitchFamily="2" charset="-122"/>
                <a:ea typeface="华文仿宋" panose="02010600040101010101" pitchFamily="2" charset="-122"/>
                <a:sym typeface="+mn-ea"/>
              </a:rPr>
              <a:t>元</a:t>
            </a:r>
            <a:r>
              <a:rPr lang="en-US" altLang="zh-CN" sz="1200" b="1" dirty="0">
                <a:solidFill>
                  <a:schemeClr val="tx1"/>
                </a:solidFill>
                <a:latin typeface="华文仿宋" panose="02010600040101010101" pitchFamily="2" charset="-122"/>
                <a:ea typeface="华文仿宋" panose="02010600040101010101" pitchFamily="2" charset="-122"/>
                <a:sym typeface="+mn-ea"/>
              </a:rPr>
              <a:t>/</a:t>
            </a:r>
            <a:r>
              <a:rPr lang="zh-CN" altLang="en-US" sz="1200" b="1" dirty="0">
                <a:solidFill>
                  <a:schemeClr val="tx1"/>
                </a:solidFill>
                <a:latin typeface="华文仿宋" panose="02010600040101010101" pitchFamily="2" charset="-122"/>
                <a:ea typeface="华文仿宋" panose="02010600040101010101" pitchFamily="2" charset="-122"/>
                <a:sym typeface="+mn-ea"/>
              </a:rPr>
              <a:t>台</a:t>
            </a:r>
            <a:r>
              <a:rPr lang="en-US" altLang="zh-CN" sz="1200" b="1" dirty="0">
                <a:solidFill>
                  <a:schemeClr val="tx1"/>
                </a:solidFill>
                <a:latin typeface="华文仿宋" panose="02010600040101010101" pitchFamily="2" charset="-122"/>
                <a:ea typeface="华文仿宋" panose="02010600040101010101" pitchFamily="2" charset="-122"/>
                <a:sym typeface="+mn-ea"/>
              </a:rPr>
              <a:t>×335</a:t>
            </a:r>
            <a:r>
              <a:rPr lang="zh-CN" altLang="en-US" sz="1200" b="1" dirty="0">
                <a:solidFill>
                  <a:schemeClr val="tx1"/>
                </a:solidFill>
                <a:latin typeface="华文仿宋" panose="02010600040101010101" pitchFamily="2" charset="-122"/>
                <a:ea typeface="华文仿宋" panose="02010600040101010101" pitchFamily="2" charset="-122"/>
                <a:sym typeface="+mn-ea"/>
              </a:rPr>
              <a:t>台</a:t>
            </a:r>
            <a:r>
              <a:rPr lang="en-US" altLang="zh-CN" sz="1200" b="1" dirty="0">
                <a:solidFill>
                  <a:schemeClr val="tx1"/>
                </a:solidFill>
                <a:latin typeface="华文仿宋" panose="02010600040101010101" pitchFamily="2" charset="-122"/>
                <a:ea typeface="华文仿宋" panose="02010600040101010101" pitchFamily="2" charset="-122"/>
                <a:sym typeface="+mn-ea"/>
              </a:rPr>
              <a:t>=2010</a:t>
            </a:r>
            <a:r>
              <a:rPr lang="zh-CN" altLang="en-US" sz="1200" b="1" dirty="0">
                <a:solidFill>
                  <a:schemeClr val="tx1"/>
                </a:solidFill>
                <a:latin typeface="华文仿宋" panose="02010600040101010101" pitchFamily="2" charset="-122"/>
                <a:ea typeface="华文仿宋" panose="02010600040101010101" pitchFamily="2" charset="-122"/>
                <a:sym typeface="+mn-ea"/>
              </a:rPr>
              <a:t>万</a:t>
            </a:r>
          </a:p>
          <a:p>
            <a:pPr marL="0" indent="0" defTabSz="685800">
              <a:lnSpc>
                <a:spcPct val="140000"/>
              </a:lnSpc>
              <a:buClr>
                <a:srgbClr val="EA5532"/>
              </a:buClr>
              <a:buNone/>
              <a:defRPr/>
            </a:pPr>
            <a:r>
              <a:rPr lang="zh-CN" altLang="en-US" sz="1200" b="1" dirty="0">
                <a:solidFill>
                  <a:schemeClr val="tx1"/>
                </a:solidFill>
                <a:latin typeface="华文仿宋" panose="02010600040101010101" pitchFamily="2" charset="-122"/>
                <a:ea typeface="华文仿宋" panose="02010600040101010101" pitchFamily="2" charset="-122"/>
                <a:sym typeface="+mn-ea"/>
              </a:rPr>
              <a:t>设备安装：</a:t>
            </a:r>
            <a:r>
              <a:rPr lang="en-US" altLang="zh-CN" sz="1200" b="1" dirty="0">
                <a:solidFill>
                  <a:schemeClr val="tx1"/>
                </a:solidFill>
                <a:latin typeface="华文仿宋" panose="02010600040101010101" pitchFamily="2" charset="-122"/>
                <a:ea typeface="华文仿宋" panose="02010600040101010101" pitchFamily="2" charset="-122"/>
                <a:sym typeface="+mn-ea"/>
              </a:rPr>
              <a:t>60</a:t>
            </a:r>
            <a:r>
              <a:rPr lang="zh-CN" altLang="en-US" sz="1200" b="1" dirty="0">
                <a:solidFill>
                  <a:schemeClr val="tx1"/>
                </a:solidFill>
                <a:latin typeface="华文仿宋" panose="02010600040101010101" pitchFamily="2" charset="-122"/>
                <a:ea typeface="华文仿宋" panose="02010600040101010101" pitchFamily="2" charset="-122"/>
                <a:sym typeface="+mn-ea"/>
              </a:rPr>
              <a:t>万㎡</a:t>
            </a:r>
            <a:r>
              <a:rPr lang="en-US" altLang="zh-CN" sz="1200" b="1" dirty="0">
                <a:solidFill>
                  <a:schemeClr val="tx1"/>
                </a:solidFill>
                <a:latin typeface="华文仿宋" panose="02010600040101010101" pitchFamily="2" charset="-122"/>
                <a:ea typeface="华文仿宋" panose="02010600040101010101" pitchFamily="2" charset="-122"/>
                <a:sym typeface="+mn-ea"/>
              </a:rPr>
              <a:t>×10</a:t>
            </a:r>
            <a:r>
              <a:rPr lang="zh-CN" altLang="en-US" sz="1200" b="1" dirty="0">
                <a:solidFill>
                  <a:schemeClr val="tx1"/>
                </a:solidFill>
                <a:latin typeface="华文仿宋" panose="02010600040101010101" pitchFamily="2" charset="-122"/>
                <a:ea typeface="华文仿宋" panose="02010600040101010101" pitchFamily="2" charset="-122"/>
                <a:sym typeface="+mn-ea"/>
              </a:rPr>
              <a:t>元</a:t>
            </a:r>
            <a:r>
              <a:rPr lang="en-US" altLang="zh-CN" sz="1200" b="1" dirty="0">
                <a:solidFill>
                  <a:schemeClr val="tx1"/>
                </a:solidFill>
                <a:latin typeface="华文仿宋" panose="02010600040101010101" pitchFamily="2" charset="-122"/>
                <a:ea typeface="华文仿宋" panose="02010600040101010101" pitchFamily="2" charset="-122"/>
                <a:sym typeface="+mn-ea"/>
              </a:rPr>
              <a:t>/</a:t>
            </a:r>
            <a:r>
              <a:rPr lang="zh-CN" altLang="en-US" sz="1200" b="1" dirty="0">
                <a:solidFill>
                  <a:schemeClr val="tx1"/>
                </a:solidFill>
                <a:latin typeface="华文仿宋" panose="02010600040101010101" pitchFamily="2" charset="-122"/>
                <a:ea typeface="华文仿宋" panose="02010600040101010101" pitchFamily="2" charset="-122"/>
                <a:sym typeface="+mn-ea"/>
              </a:rPr>
              <a:t>㎡</a:t>
            </a:r>
            <a:r>
              <a:rPr lang="en-US" altLang="zh-CN" sz="1200" b="1" dirty="0">
                <a:solidFill>
                  <a:schemeClr val="tx1"/>
                </a:solidFill>
                <a:latin typeface="华文仿宋" panose="02010600040101010101" pitchFamily="2" charset="-122"/>
                <a:ea typeface="华文仿宋" panose="02010600040101010101" pitchFamily="2" charset="-122"/>
                <a:sym typeface="+mn-ea"/>
              </a:rPr>
              <a:t>=600</a:t>
            </a:r>
            <a:r>
              <a:rPr lang="zh-CN" altLang="en-US" sz="1200" b="1" dirty="0">
                <a:solidFill>
                  <a:schemeClr val="tx1"/>
                </a:solidFill>
                <a:latin typeface="华文仿宋" panose="02010600040101010101" pitchFamily="2" charset="-122"/>
                <a:ea typeface="华文仿宋" panose="02010600040101010101" pitchFamily="2" charset="-122"/>
                <a:sym typeface="+mn-ea"/>
              </a:rPr>
              <a:t>万（按</a:t>
            </a:r>
            <a:r>
              <a:rPr lang="en-US" altLang="zh-CN" sz="1200" b="1" dirty="0">
                <a:solidFill>
                  <a:schemeClr val="tx1"/>
                </a:solidFill>
                <a:latin typeface="华文仿宋" panose="02010600040101010101" pitchFamily="2" charset="-122"/>
                <a:ea typeface="华文仿宋" panose="02010600040101010101" pitchFamily="2" charset="-122"/>
                <a:sym typeface="+mn-ea"/>
              </a:rPr>
              <a:t>10</a:t>
            </a:r>
            <a:r>
              <a:rPr lang="zh-CN" altLang="en-US" sz="1200" b="1" dirty="0">
                <a:solidFill>
                  <a:schemeClr val="tx1"/>
                </a:solidFill>
                <a:latin typeface="华文仿宋" panose="02010600040101010101" pitchFamily="2" charset="-122"/>
                <a:ea typeface="华文仿宋" panose="02010600040101010101" pitchFamily="2" charset="-122"/>
                <a:sym typeface="+mn-ea"/>
              </a:rPr>
              <a:t>元</a:t>
            </a:r>
            <a:r>
              <a:rPr lang="en-US" altLang="zh-CN" sz="1200" b="1" dirty="0">
                <a:solidFill>
                  <a:schemeClr val="tx1"/>
                </a:solidFill>
                <a:latin typeface="华文仿宋" panose="02010600040101010101" pitchFamily="2" charset="-122"/>
                <a:ea typeface="华文仿宋" panose="02010600040101010101" pitchFamily="2" charset="-122"/>
                <a:sym typeface="+mn-ea"/>
              </a:rPr>
              <a:t>/</a:t>
            </a:r>
            <a:r>
              <a:rPr lang="zh-CN" altLang="en-US" sz="1200" b="1" dirty="0">
                <a:solidFill>
                  <a:schemeClr val="tx1"/>
                </a:solidFill>
                <a:latin typeface="华文仿宋" panose="02010600040101010101" pitchFamily="2" charset="-122"/>
                <a:ea typeface="华文仿宋" panose="02010600040101010101" pitchFamily="2" charset="-122"/>
                <a:sym typeface="+mn-ea"/>
              </a:rPr>
              <a:t>㎡计算）</a:t>
            </a:r>
          </a:p>
          <a:p>
            <a:pPr marL="0" indent="0" defTabSz="685800">
              <a:lnSpc>
                <a:spcPct val="140000"/>
              </a:lnSpc>
              <a:buClr>
                <a:srgbClr val="EA5532"/>
              </a:buClr>
              <a:buNone/>
              <a:defRPr/>
            </a:pPr>
            <a:r>
              <a:rPr lang="zh-CN" altLang="en-US" sz="1200" b="1" dirty="0">
                <a:solidFill>
                  <a:schemeClr val="tx1"/>
                </a:solidFill>
                <a:latin typeface="华文仿宋" panose="02010600040101010101" pitchFamily="2" charset="-122"/>
                <a:ea typeface="华文仿宋" panose="02010600040101010101" pitchFamily="2" charset="-122"/>
                <a:sym typeface="+mn-ea"/>
              </a:rPr>
              <a:t>总计投资：</a:t>
            </a:r>
            <a:r>
              <a:rPr lang="en-US" altLang="zh-CN" sz="1200" b="1" dirty="0">
                <a:solidFill>
                  <a:schemeClr val="tx1"/>
                </a:solidFill>
                <a:latin typeface="华文仿宋" panose="02010600040101010101" pitchFamily="2" charset="-122"/>
                <a:ea typeface="华文仿宋" panose="02010600040101010101" pitchFamily="2" charset="-122"/>
                <a:sym typeface="+mn-ea"/>
              </a:rPr>
              <a:t>2010</a:t>
            </a:r>
            <a:r>
              <a:rPr lang="zh-CN" altLang="en-US" sz="1200" b="1" dirty="0">
                <a:solidFill>
                  <a:schemeClr val="tx1"/>
                </a:solidFill>
                <a:latin typeface="华文仿宋" panose="02010600040101010101" pitchFamily="2" charset="-122"/>
                <a:ea typeface="华文仿宋" panose="02010600040101010101" pitchFamily="2" charset="-122"/>
                <a:sym typeface="+mn-ea"/>
              </a:rPr>
              <a:t>万</a:t>
            </a:r>
            <a:r>
              <a:rPr lang="en-US" altLang="zh-CN" sz="1200" b="1" dirty="0">
                <a:solidFill>
                  <a:schemeClr val="tx1"/>
                </a:solidFill>
                <a:latin typeface="华文仿宋" panose="02010600040101010101" pitchFamily="2" charset="-122"/>
                <a:ea typeface="华文仿宋" panose="02010600040101010101" pitchFamily="2" charset="-122"/>
                <a:sym typeface="+mn-ea"/>
              </a:rPr>
              <a:t>+600</a:t>
            </a:r>
            <a:r>
              <a:rPr lang="zh-CN" altLang="en-US" sz="1200" b="1" dirty="0">
                <a:solidFill>
                  <a:schemeClr val="tx1"/>
                </a:solidFill>
                <a:latin typeface="华文仿宋" panose="02010600040101010101" pitchFamily="2" charset="-122"/>
                <a:ea typeface="华文仿宋" panose="02010600040101010101" pitchFamily="2" charset="-122"/>
                <a:sym typeface="+mn-ea"/>
              </a:rPr>
              <a:t>万</a:t>
            </a:r>
            <a:r>
              <a:rPr lang="en-US" altLang="zh-CN" sz="1200" b="1" dirty="0">
                <a:solidFill>
                  <a:schemeClr val="tx1"/>
                </a:solidFill>
                <a:latin typeface="华文仿宋" panose="02010600040101010101" pitchFamily="2" charset="-122"/>
                <a:ea typeface="华文仿宋" panose="02010600040101010101" pitchFamily="2" charset="-122"/>
                <a:sym typeface="+mn-ea"/>
              </a:rPr>
              <a:t>=</a:t>
            </a:r>
            <a:r>
              <a:rPr lang="en-US" altLang="zh-CN" sz="1200" b="1" dirty="0">
                <a:solidFill>
                  <a:srgbClr val="FF0000"/>
                </a:solidFill>
                <a:latin typeface="华文仿宋" panose="02010600040101010101" pitchFamily="2" charset="-122"/>
                <a:ea typeface="华文仿宋" panose="02010600040101010101" pitchFamily="2" charset="-122"/>
                <a:sym typeface="+mn-ea"/>
              </a:rPr>
              <a:t>2610</a:t>
            </a:r>
            <a:r>
              <a:rPr lang="zh-CN" altLang="en-US" sz="1200" b="1" dirty="0">
                <a:solidFill>
                  <a:srgbClr val="FF0000"/>
                </a:solidFill>
                <a:latin typeface="华文仿宋" panose="02010600040101010101" pitchFamily="2" charset="-122"/>
                <a:ea typeface="华文仿宋" panose="02010600040101010101" pitchFamily="2" charset="-122"/>
                <a:sym typeface="+mn-ea"/>
              </a:rPr>
              <a:t>万</a:t>
            </a:r>
            <a:endParaRPr lang="zh-CN" altLang="en-US" sz="1200" b="1" dirty="0">
              <a:solidFill>
                <a:srgbClr val="FF0000"/>
              </a:solidFill>
              <a:latin typeface="华文仿宋" panose="02010600040101010101" pitchFamily="2" charset="-122"/>
              <a:ea typeface="华文仿宋" panose="02010600040101010101" pitchFamily="2" charset="-122"/>
            </a:endParaRPr>
          </a:p>
          <a:p>
            <a:pPr marL="0" marR="0" lvl="0" indent="0" algn="l" defTabSz="914400" rtl="0" eaLnBrk="1" fontAlgn="auto" latinLnBrk="0" hangingPunct="1">
              <a:lnSpc>
                <a:spcPct val="140000"/>
              </a:lnSpc>
              <a:spcBef>
                <a:spcPts val="0"/>
              </a:spcBef>
              <a:spcAft>
                <a:spcPts val="0"/>
              </a:spcAft>
              <a:buClr>
                <a:srgbClr val="EA5532"/>
              </a:buClr>
              <a:buSzTx/>
              <a:buFont typeface="Wingdings" panose="05000000000000000000" pitchFamily="2" charset="2"/>
              <a:buNone/>
              <a:tabLst/>
              <a:defRPr/>
            </a:pPr>
            <a:r>
              <a:rPr kumimoji="1" lang="zh-CN" altLang="en-US" sz="1200" b="1" i="0" u="none" strike="noStrike" kern="1200" cap="none" spc="0" normalizeH="0" baseline="0" noProof="0" dirty="0">
                <a:ln>
                  <a:noFill/>
                </a:ln>
                <a:solidFill>
                  <a:srgbClr val="0000FF"/>
                </a:solidFill>
                <a:effectLst/>
                <a:uLnTx/>
                <a:uFillTx/>
              </a:rPr>
              <a:t>维护成本</a:t>
            </a:r>
          </a:p>
          <a:p>
            <a:pPr marL="0" lvl="0" indent="0" defTabSz="685800">
              <a:lnSpc>
                <a:spcPct val="140000"/>
              </a:lnSpc>
              <a:buClr>
                <a:srgbClr val="EA5532"/>
              </a:buClr>
              <a:buNone/>
              <a:defRPr/>
            </a:pPr>
            <a:r>
              <a:rPr lang="zh-CN" altLang="en-US" sz="1200" b="1" dirty="0">
                <a:solidFill>
                  <a:schemeClr val="tx1"/>
                </a:solidFill>
                <a:latin typeface="华文仿宋" panose="02010600040101010101" pitchFamily="2" charset="-122"/>
                <a:ea typeface="华文仿宋" panose="02010600040101010101" pitchFamily="2" charset="-122"/>
                <a:sym typeface="+mn-ea"/>
              </a:rPr>
              <a:t>运营电费：</a:t>
            </a:r>
            <a:r>
              <a:rPr lang="en-US" altLang="zh-CN" sz="1200" b="1" dirty="0">
                <a:solidFill>
                  <a:schemeClr val="tx1"/>
                </a:solidFill>
                <a:latin typeface="华文仿宋" panose="02010600040101010101" pitchFamily="2" charset="-122"/>
                <a:ea typeface="华文仿宋" panose="02010600040101010101" pitchFamily="2" charset="-122"/>
                <a:sym typeface="+mn-ea"/>
              </a:rPr>
              <a:t>335</a:t>
            </a:r>
            <a:r>
              <a:rPr lang="zh-CN" altLang="en-US" sz="1200" b="1" dirty="0">
                <a:solidFill>
                  <a:schemeClr val="tx1"/>
                </a:solidFill>
                <a:latin typeface="华文仿宋" panose="02010600040101010101" pitchFamily="2" charset="-122"/>
                <a:ea typeface="华文仿宋" panose="02010600040101010101" pitchFamily="2" charset="-122"/>
                <a:sym typeface="+mn-ea"/>
              </a:rPr>
              <a:t>台</a:t>
            </a:r>
            <a:r>
              <a:rPr lang="en-US" altLang="zh-CN" sz="1200" b="1" dirty="0">
                <a:solidFill>
                  <a:schemeClr val="tx1"/>
                </a:solidFill>
                <a:latin typeface="华文仿宋" panose="02010600040101010101" pitchFamily="2" charset="-122"/>
                <a:ea typeface="华文仿宋" panose="02010600040101010101" pitchFamily="2" charset="-122"/>
                <a:sym typeface="+mn-ea"/>
              </a:rPr>
              <a:t>×</a:t>
            </a:r>
            <a:r>
              <a:rPr lang="en-US" altLang="zh-CN" sz="1200" b="1" dirty="0" err="1">
                <a:solidFill>
                  <a:schemeClr val="tx1"/>
                </a:solidFill>
                <a:latin typeface="华文仿宋" panose="02010600040101010101" pitchFamily="2" charset="-122"/>
                <a:ea typeface="华文仿宋" panose="02010600040101010101" pitchFamily="2" charset="-122"/>
                <a:sym typeface="+mn-ea"/>
              </a:rPr>
              <a:t>45kw×12h×0.4</a:t>
            </a:r>
            <a:r>
              <a:rPr lang="zh-CN" altLang="en-US" sz="1200" b="1" dirty="0">
                <a:solidFill>
                  <a:schemeClr val="tx1"/>
                </a:solidFill>
                <a:latin typeface="华文仿宋" panose="02010600040101010101" pitchFamily="2" charset="-122"/>
                <a:ea typeface="华文仿宋" panose="02010600040101010101" pitchFamily="2" charset="-122"/>
                <a:sym typeface="+mn-ea"/>
              </a:rPr>
              <a:t>元（平均电价）</a:t>
            </a:r>
            <a:r>
              <a:rPr lang="en-US" altLang="zh-CN" sz="1200" b="1" dirty="0">
                <a:solidFill>
                  <a:schemeClr val="tx1"/>
                </a:solidFill>
                <a:latin typeface="华文仿宋" panose="02010600040101010101" pitchFamily="2" charset="-122"/>
                <a:ea typeface="华文仿宋" panose="02010600040101010101" pitchFamily="2" charset="-122"/>
                <a:sym typeface="+mn-ea"/>
              </a:rPr>
              <a:t>×150</a:t>
            </a:r>
            <a:r>
              <a:rPr lang="zh-CN" altLang="en-US" sz="1200" b="1" dirty="0">
                <a:solidFill>
                  <a:schemeClr val="tx1"/>
                </a:solidFill>
                <a:latin typeface="华文仿宋" panose="02010600040101010101" pitchFamily="2" charset="-122"/>
                <a:ea typeface="华文仿宋" panose="02010600040101010101" pitchFamily="2" charset="-122"/>
                <a:sym typeface="+mn-ea"/>
              </a:rPr>
              <a:t>天</a:t>
            </a:r>
            <a:r>
              <a:rPr lang="en-US" altLang="zh-CN" sz="1200" b="1" dirty="0">
                <a:solidFill>
                  <a:schemeClr val="tx1"/>
                </a:solidFill>
                <a:latin typeface="华文仿宋" panose="02010600040101010101" pitchFamily="2" charset="-122"/>
                <a:ea typeface="华文仿宋" panose="02010600040101010101" pitchFamily="2" charset="-122"/>
                <a:sym typeface="+mn-ea"/>
              </a:rPr>
              <a:t>=1085.4</a:t>
            </a:r>
            <a:r>
              <a:rPr lang="zh-CN" altLang="en-US" sz="1200" b="1" dirty="0">
                <a:solidFill>
                  <a:schemeClr val="tx1"/>
                </a:solidFill>
                <a:latin typeface="华文仿宋" panose="02010600040101010101" pitchFamily="2" charset="-122"/>
                <a:ea typeface="华文仿宋" panose="02010600040101010101" pitchFamily="2" charset="-122"/>
                <a:sym typeface="+mn-ea"/>
              </a:rPr>
              <a:t>万</a:t>
            </a:r>
          </a:p>
          <a:p>
            <a:pPr marL="0" indent="0" defTabSz="685800">
              <a:lnSpc>
                <a:spcPct val="140000"/>
              </a:lnSpc>
              <a:buClr>
                <a:srgbClr val="EA5532"/>
              </a:buClr>
              <a:buNone/>
              <a:defRPr/>
            </a:pPr>
            <a:r>
              <a:rPr lang="zh-CN" altLang="en-US" sz="1200" b="1" dirty="0">
                <a:solidFill>
                  <a:schemeClr val="tx1"/>
                </a:solidFill>
                <a:latin typeface="华文仿宋" panose="02010600040101010101" pitchFamily="2" charset="-122"/>
                <a:ea typeface="华文仿宋" panose="02010600040101010101" pitchFamily="2" charset="-122"/>
                <a:sym typeface="+mn-ea"/>
              </a:rPr>
              <a:t>运营维护：</a:t>
            </a:r>
            <a:r>
              <a:rPr lang="en-US" altLang="zh-CN" sz="1200" b="1" dirty="0">
                <a:solidFill>
                  <a:schemeClr val="tx1"/>
                </a:solidFill>
                <a:latin typeface="华文仿宋" panose="02010600040101010101" pitchFamily="2" charset="-122"/>
                <a:ea typeface="华文仿宋" panose="02010600040101010101" pitchFamily="2" charset="-122"/>
                <a:sym typeface="+mn-ea"/>
              </a:rPr>
              <a:t>5</a:t>
            </a:r>
            <a:r>
              <a:rPr lang="zh-CN" altLang="en-US" sz="1200" b="1" dirty="0">
                <a:solidFill>
                  <a:schemeClr val="tx1"/>
                </a:solidFill>
                <a:latin typeface="华文仿宋" panose="02010600040101010101" pitchFamily="2" charset="-122"/>
                <a:ea typeface="华文仿宋" panose="02010600040101010101" pitchFamily="2" charset="-122"/>
                <a:sym typeface="+mn-ea"/>
              </a:rPr>
              <a:t>元</a:t>
            </a:r>
            <a:r>
              <a:rPr lang="en-US" altLang="zh-CN" sz="1200" b="1" dirty="0">
                <a:solidFill>
                  <a:schemeClr val="tx1"/>
                </a:solidFill>
                <a:latin typeface="华文仿宋" panose="02010600040101010101" pitchFamily="2" charset="-122"/>
                <a:ea typeface="华文仿宋" panose="02010600040101010101" pitchFamily="2" charset="-122"/>
                <a:sym typeface="+mn-ea"/>
              </a:rPr>
              <a:t>/㎡×60</a:t>
            </a:r>
            <a:r>
              <a:rPr lang="zh-CN" altLang="en-US" sz="1200" b="1" dirty="0">
                <a:solidFill>
                  <a:schemeClr val="tx1"/>
                </a:solidFill>
                <a:latin typeface="华文仿宋" panose="02010600040101010101" pitchFamily="2" charset="-122"/>
                <a:ea typeface="华文仿宋" panose="02010600040101010101" pitchFamily="2" charset="-122"/>
                <a:sym typeface="+mn-ea"/>
              </a:rPr>
              <a:t>万㎡</a:t>
            </a:r>
            <a:r>
              <a:rPr lang="en-US" altLang="zh-CN" sz="1200" b="1" dirty="0">
                <a:solidFill>
                  <a:schemeClr val="tx1"/>
                </a:solidFill>
                <a:latin typeface="华文仿宋" panose="02010600040101010101" pitchFamily="2" charset="-122"/>
                <a:ea typeface="华文仿宋" panose="02010600040101010101" pitchFamily="2" charset="-122"/>
                <a:sym typeface="+mn-ea"/>
              </a:rPr>
              <a:t>=300</a:t>
            </a:r>
            <a:r>
              <a:rPr lang="zh-CN" altLang="en-US" sz="1200" b="1" dirty="0">
                <a:solidFill>
                  <a:schemeClr val="tx1"/>
                </a:solidFill>
                <a:latin typeface="华文仿宋" panose="02010600040101010101" pitchFamily="2" charset="-122"/>
                <a:ea typeface="华文仿宋" panose="02010600040101010101" pitchFamily="2" charset="-122"/>
                <a:sym typeface="+mn-ea"/>
              </a:rPr>
              <a:t>万</a:t>
            </a:r>
            <a:r>
              <a:rPr lang="en-US" altLang="zh-CN" sz="1200" b="1" dirty="0">
                <a:solidFill>
                  <a:schemeClr val="tx1"/>
                </a:solidFill>
                <a:latin typeface="华文仿宋" panose="02010600040101010101" pitchFamily="2" charset="-122"/>
                <a:ea typeface="华文仿宋" panose="02010600040101010101" pitchFamily="2" charset="-122"/>
                <a:sym typeface="+mn-ea"/>
              </a:rPr>
              <a:t>  </a:t>
            </a:r>
            <a:r>
              <a:rPr lang="zh-CN" altLang="en-US" sz="1200" b="1" dirty="0">
                <a:solidFill>
                  <a:schemeClr val="tx1"/>
                </a:solidFill>
                <a:latin typeface="华文仿宋" panose="02010600040101010101" pitchFamily="2" charset="-122"/>
                <a:ea typeface="华文仿宋" panose="02010600040101010101" pitchFamily="2" charset="-122"/>
                <a:sym typeface="+mn-ea"/>
              </a:rPr>
              <a:t>（按</a:t>
            </a:r>
            <a:r>
              <a:rPr lang="en-US" altLang="zh-CN" sz="1200" b="1" dirty="0">
                <a:solidFill>
                  <a:schemeClr val="tx1"/>
                </a:solidFill>
                <a:latin typeface="华文仿宋" panose="02010600040101010101" pitchFamily="2" charset="-122"/>
                <a:ea typeface="华文仿宋" panose="02010600040101010101" pitchFamily="2" charset="-122"/>
                <a:sym typeface="+mn-ea"/>
              </a:rPr>
              <a:t>5</a:t>
            </a:r>
            <a:r>
              <a:rPr lang="zh-CN" altLang="en-US" sz="1200" b="1" dirty="0">
                <a:solidFill>
                  <a:schemeClr val="tx1"/>
                </a:solidFill>
                <a:latin typeface="华文仿宋" panose="02010600040101010101" pitchFamily="2" charset="-122"/>
                <a:ea typeface="华文仿宋" panose="02010600040101010101" pitchFamily="2" charset="-122"/>
                <a:sym typeface="+mn-ea"/>
              </a:rPr>
              <a:t>元</a:t>
            </a:r>
            <a:r>
              <a:rPr lang="en-US" altLang="zh-CN" sz="1200" b="1" dirty="0">
                <a:solidFill>
                  <a:schemeClr val="tx1"/>
                </a:solidFill>
                <a:latin typeface="华文仿宋" panose="02010600040101010101" pitchFamily="2" charset="-122"/>
                <a:ea typeface="华文仿宋" panose="02010600040101010101" pitchFamily="2" charset="-122"/>
                <a:sym typeface="+mn-ea"/>
              </a:rPr>
              <a:t>/</a:t>
            </a:r>
            <a:r>
              <a:rPr lang="zh-CN" altLang="en-US" sz="1200" b="1" dirty="0">
                <a:solidFill>
                  <a:schemeClr val="tx1"/>
                </a:solidFill>
                <a:latin typeface="华文仿宋" panose="02010600040101010101" pitchFamily="2" charset="-122"/>
                <a:ea typeface="华文仿宋" panose="02010600040101010101" pitchFamily="2" charset="-122"/>
                <a:sym typeface="+mn-ea"/>
              </a:rPr>
              <a:t>㎡计算）</a:t>
            </a:r>
            <a:endParaRPr lang="en-US" altLang="zh-CN" sz="1200" b="1" dirty="0">
              <a:solidFill>
                <a:schemeClr val="tx1"/>
              </a:solidFill>
              <a:latin typeface="华文仿宋" panose="02010600040101010101" pitchFamily="2" charset="-122"/>
              <a:ea typeface="华文仿宋" panose="02010600040101010101" pitchFamily="2" charset="-122"/>
              <a:sym typeface="+mn-ea"/>
            </a:endParaRPr>
          </a:p>
          <a:p>
            <a:pPr marL="0" lvl="0" indent="0" defTabSz="685800">
              <a:lnSpc>
                <a:spcPct val="140000"/>
              </a:lnSpc>
              <a:buClr>
                <a:srgbClr val="EA5532"/>
              </a:buClr>
              <a:buNone/>
              <a:defRPr/>
            </a:pPr>
            <a:r>
              <a:rPr lang="zh-CN" altLang="en-US" sz="1200" b="1" dirty="0">
                <a:solidFill>
                  <a:schemeClr val="tx1"/>
                </a:solidFill>
                <a:latin typeface="华文仿宋" panose="02010600040101010101" pitchFamily="2" charset="-122"/>
                <a:ea typeface="华文仿宋" panose="02010600040101010101" pitchFamily="2" charset="-122"/>
                <a:sym typeface="+mn-ea"/>
              </a:rPr>
              <a:t>总计维护：</a:t>
            </a:r>
            <a:r>
              <a:rPr lang="en-US" altLang="zh-CN" sz="1200" b="1" dirty="0">
                <a:solidFill>
                  <a:schemeClr val="tx1"/>
                </a:solidFill>
                <a:latin typeface="华文仿宋" panose="02010600040101010101" pitchFamily="2" charset="-122"/>
                <a:ea typeface="华文仿宋" panose="02010600040101010101" pitchFamily="2" charset="-122"/>
                <a:sym typeface="+mn-ea"/>
              </a:rPr>
              <a:t>1085.4</a:t>
            </a:r>
            <a:r>
              <a:rPr lang="zh-CN" altLang="en-US" sz="1200" b="1" dirty="0">
                <a:solidFill>
                  <a:schemeClr val="tx1"/>
                </a:solidFill>
                <a:latin typeface="华文仿宋" panose="02010600040101010101" pitchFamily="2" charset="-122"/>
                <a:ea typeface="华文仿宋" panose="02010600040101010101" pitchFamily="2" charset="-122"/>
                <a:sym typeface="+mn-ea"/>
              </a:rPr>
              <a:t>万</a:t>
            </a:r>
            <a:r>
              <a:rPr lang="en-US" altLang="zh-CN" sz="1200" b="1" dirty="0">
                <a:solidFill>
                  <a:schemeClr val="tx1"/>
                </a:solidFill>
                <a:latin typeface="华文仿宋" panose="02010600040101010101" pitchFamily="2" charset="-122"/>
                <a:ea typeface="华文仿宋" panose="02010600040101010101" pitchFamily="2" charset="-122"/>
                <a:sym typeface="+mn-ea"/>
              </a:rPr>
              <a:t>+300</a:t>
            </a:r>
            <a:r>
              <a:rPr lang="zh-CN" altLang="en-US" sz="1200" b="1" dirty="0">
                <a:solidFill>
                  <a:schemeClr val="tx1"/>
                </a:solidFill>
                <a:latin typeface="华文仿宋" panose="02010600040101010101" pitchFamily="2" charset="-122"/>
                <a:ea typeface="华文仿宋" panose="02010600040101010101" pitchFamily="2" charset="-122"/>
                <a:sym typeface="+mn-ea"/>
              </a:rPr>
              <a:t>万</a:t>
            </a:r>
            <a:r>
              <a:rPr lang="en-US" altLang="zh-CN" sz="1200" b="1" dirty="0">
                <a:solidFill>
                  <a:schemeClr val="tx1"/>
                </a:solidFill>
                <a:latin typeface="华文仿宋" panose="02010600040101010101" pitchFamily="2" charset="-122"/>
                <a:ea typeface="华文仿宋" panose="02010600040101010101" pitchFamily="2" charset="-122"/>
                <a:sym typeface="+mn-ea"/>
              </a:rPr>
              <a:t>=</a:t>
            </a:r>
            <a:r>
              <a:rPr lang="en-US" altLang="zh-CN" sz="1200" b="1" dirty="0">
                <a:solidFill>
                  <a:srgbClr val="FF0000"/>
                </a:solidFill>
                <a:latin typeface="华文仿宋" panose="02010600040101010101" pitchFamily="2" charset="-122"/>
                <a:ea typeface="华文仿宋" panose="02010600040101010101" pitchFamily="2" charset="-122"/>
                <a:sym typeface="+mn-ea"/>
              </a:rPr>
              <a:t>1385.4</a:t>
            </a:r>
            <a:r>
              <a:rPr lang="zh-CN" altLang="en-US" sz="1200" b="1" dirty="0">
                <a:solidFill>
                  <a:srgbClr val="FF0000"/>
                </a:solidFill>
                <a:latin typeface="华文仿宋" panose="02010600040101010101" pitchFamily="2" charset="-122"/>
                <a:ea typeface="华文仿宋" panose="02010600040101010101" pitchFamily="2" charset="-122"/>
                <a:sym typeface="+mn-ea"/>
              </a:rPr>
              <a:t>万</a:t>
            </a:r>
            <a:endParaRPr lang="en-US" altLang="zh-CN" sz="1200" b="1" dirty="0">
              <a:solidFill>
                <a:srgbClr val="FF0000"/>
              </a:solidFill>
              <a:latin typeface="华文仿宋" panose="02010600040101010101" pitchFamily="2" charset="-122"/>
              <a:ea typeface="华文仿宋" panose="02010600040101010101" pitchFamily="2" charset="-122"/>
              <a:sym typeface="+mn-ea"/>
            </a:endParaRPr>
          </a:p>
          <a:p>
            <a:pPr marL="0" marR="0" lvl="0" indent="0" algn="l" defTabSz="685800" rtl="0" eaLnBrk="1" fontAlgn="auto" latinLnBrk="0" hangingPunct="1">
              <a:lnSpc>
                <a:spcPct val="140000"/>
              </a:lnSpc>
              <a:spcBef>
                <a:spcPts val="0"/>
              </a:spcBef>
              <a:spcAft>
                <a:spcPts val="0"/>
              </a:spcAft>
              <a:buClr>
                <a:srgbClr val="EA5532"/>
              </a:buClr>
              <a:buSzTx/>
              <a:buFont typeface="Wingdings" panose="05000000000000000000" pitchFamily="2" charset="2"/>
              <a:buNone/>
              <a:tabLst/>
              <a:defRPr/>
            </a:pPr>
            <a:r>
              <a:rPr kumimoji="1" lang="zh-CN" altLang="en-US" sz="1200" b="1" i="0" u="none" strike="noStrike" kern="1200" cap="none" spc="0" normalizeH="0" baseline="0" noProof="0" dirty="0">
                <a:ln>
                  <a:noFill/>
                </a:ln>
                <a:solidFill>
                  <a:srgbClr val="0000FF"/>
                </a:solidFill>
                <a:effectLst/>
                <a:uLnTx/>
                <a:uFillTx/>
                <a:sym typeface="+mn-ea"/>
              </a:rPr>
              <a:t>收益情况</a:t>
            </a:r>
            <a:endParaRPr kumimoji="1" lang="en-US" altLang="zh-CN" sz="1200" b="1" i="0" u="none" strike="noStrike" kern="1200" cap="none" spc="0" normalizeH="0" baseline="0" noProof="0" dirty="0">
              <a:ln>
                <a:noFill/>
              </a:ln>
              <a:solidFill>
                <a:srgbClr val="0000FF"/>
              </a:solidFill>
              <a:effectLst/>
              <a:uLnTx/>
              <a:uFillTx/>
              <a:sym typeface="+mn-ea"/>
            </a:endParaRPr>
          </a:p>
          <a:p>
            <a:pPr marL="0" lvl="0" indent="0" defTabSz="685800">
              <a:lnSpc>
                <a:spcPct val="140000"/>
              </a:lnSpc>
              <a:buClr>
                <a:srgbClr val="EA5532"/>
              </a:buClr>
              <a:buNone/>
              <a:defRPr/>
            </a:pPr>
            <a:r>
              <a:rPr lang="zh-CN" altLang="en-US" sz="1200" b="1" dirty="0">
                <a:solidFill>
                  <a:schemeClr val="tx1"/>
                </a:solidFill>
                <a:latin typeface="华文仿宋" panose="02010600040101010101" pitchFamily="2" charset="-122"/>
                <a:ea typeface="华文仿宋" panose="02010600040101010101" pitchFamily="2" charset="-122"/>
                <a:sym typeface="+mn-ea"/>
              </a:rPr>
              <a:t>取暖收入：</a:t>
            </a:r>
            <a:r>
              <a:rPr lang="en-US" altLang="zh-CN" sz="1200" b="1" dirty="0">
                <a:solidFill>
                  <a:schemeClr val="tx1"/>
                </a:solidFill>
                <a:latin typeface="华文仿宋" panose="02010600040101010101" pitchFamily="2" charset="-122"/>
                <a:ea typeface="华文仿宋" panose="02010600040101010101" pitchFamily="2" charset="-122"/>
                <a:sym typeface="+mn-ea"/>
              </a:rPr>
              <a:t>6.97</a:t>
            </a:r>
            <a:r>
              <a:rPr lang="zh-CN" altLang="en-US" sz="1200" b="1" dirty="0">
                <a:solidFill>
                  <a:schemeClr val="tx1"/>
                </a:solidFill>
                <a:latin typeface="华文仿宋" panose="02010600040101010101" pitchFamily="2" charset="-122"/>
                <a:ea typeface="华文仿宋" panose="02010600040101010101" pitchFamily="2" charset="-122"/>
                <a:sym typeface="+mn-ea"/>
              </a:rPr>
              <a:t>元</a:t>
            </a:r>
            <a:r>
              <a:rPr lang="en-US" altLang="zh-CN" sz="1200" b="1" dirty="0">
                <a:solidFill>
                  <a:schemeClr val="tx1"/>
                </a:solidFill>
                <a:latin typeface="华文仿宋" panose="02010600040101010101" pitchFamily="2" charset="-122"/>
                <a:ea typeface="华文仿宋" panose="02010600040101010101" pitchFamily="2" charset="-122"/>
                <a:sym typeface="+mn-ea"/>
              </a:rPr>
              <a:t>/㎡/</a:t>
            </a:r>
            <a:r>
              <a:rPr lang="zh-CN" altLang="en-US" sz="1200" b="1" dirty="0">
                <a:solidFill>
                  <a:schemeClr val="tx1"/>
                </a:solidFill>
                <a:latin typeface="华文仿宋" panose="02010600040101010101" pitchFamily="2" charset="-122"/>
                <a:ea typeface="华文仿宋" panose="02010600040101010101" pitchFamily="2" charset="-122"/>
                <a:sym typeface="+mn-ea"/>
              </a:rPr>
              <a:t>月</a:t>
            </a:r>
            <a:r>
              <a:rPr lang="en-US" altLang="zh-CN" sz="1200" b="1" dirty="0">
                <a:solidFill>
                  <a:schemeClr val="tx1"/>
                </a:solidFill>
                <a:latin typeface="华文仿宋" panose="02010600040101010101" pitchFamily="2" charset="-122"/>
                <a:ea typeface="华文仿宋" panose="02010600040101010101" pitchFamily="2" charset="-122"/>
                <a:sym typeface="+mn-ea"/>
              </a:rPr>
              <a:t>×60</a:t>
            </a:r>
            <a:r>
              <a:rPr lang="zh-CN" altLang="en-US" sz="1200" b="1" dirty="0">
                <a:solidFill>
                  <a:schemeClr val="tx1"/>
                </a:solidFill>
                <a:latin typeface="华文仿宋" panose="02010600040101010101" pitchFamily="2" charset="-122"/>
                <a:ea typeface="华文仿宋" panose="02010600040101010101" pitchFamily="2" charset="-122"/>
                <a:sym typeface="+mn-ea"/>
              </a:rPr>
              <a:t>万㎡</a:t>
            </a:r>
            <a:r>
              <a:rPr lang="en-US" altLang="zh-CN" sz="1200" b="1" dirty="0">
                <a:solidFill>
                  <a:schemeClr val="tx1"/>
                </a:solidFill>
                <a:latin typeface="华文仿宋" panose="02010600040101010101" pitchFamily="2" charset="-122"/>
                <a:ea typeface="华文仿宋" panose="02010600040101010101" pitchFamily="2" charset="-122"/>
                <a:sym typeface="+mn-ea"/>
              </a:rPr>
              <a:t>×5</a:t>
            </a:r>
            <a:r>
              <a:rPr lang="zh-CN" altLang="en-US" sz="1200" b="1" dirty="0">
                <a:solidFill>
                  <a:schemeClr val="tx1"/>
                </a:solidFill>
                <a:latin typeface="华文仿宋" panose="02010600040101010101" pitchFamily="2" charset="-122"/>
                <a:ea typeface="华文仿宋" panose="02010600040101010101" pitchFamily="2" charset="-122"/>
                <a:sym typeface="+mn-ea"/>
              </a:rPr>
              <a:t>月</a:t>
            </a:r>
            <a:r>
              <a:rPr lang="en-US" altLang="zh-CN" sz="1200" b="1" dirty="0">
                <a:solidFill>
                  <a:schemeClr val="tx1"/>
                </a:solidFill>
                <a:latin typeface="华文仿宋" panose="02010600040101010101" pitchFamily="2" charset="-122"/>
                <a:ea typeface="华文仿宋" panose="02010600040101010101" pitchFamily="2" charset="-122"/>
                <a:sym typeface="+mn-ea"/>
              </a:rPr>
              <a:t>=2091</a:t>
            </a:r>
            <a:r>
              <a:rPr lang="zh-CN" altLang="en-US" sz="1200" b="1" dirty="0">
                <a:solidFill>
                  <a:schemeClr val="tx1"/>
                </a:solidFill>
                <a:latin typeface="华文仿宋" panose="02010600040101010101" pitchFamily="2" charset="-122"/>
                <a:ea typeface="华文仿宋" panose="02010600040101010101" pitchFamily="2" charset="-122"/>
                <a:sym typeface="+mn-ea"/>
              </a:rPr>
              <a:t>万</a:t>
            </a:r>
            <a:r>
              <a:rPr lang="en-US" altLang="zh-CN" sz="1200" b="1" dirty="0">
                <a:solidFill>
                  <a:schemeClr val="tx1"/>
                </a:solidFill>
                <a:latin typeface="华文仿宋" panose="02010600040101010101" pitchFamily="2" charset="-122"/>
                <a:ea typeface="华文仿宋" panose="02010600040101010101" pitchFamily="2" charset="-122"/>
                <a:sym typeface="+mn-ea"/>
              </a:rPr>
              <a:t>/</a:t>
            </a:r>
            <a:r>
              <a:rPr lang="zh-CN" altLang="en-US" sz="1200" b="1" dirty="0">
                <a:solidFill>
                  <a:schemeClr val="tx1"/>
                </a:solidFill>
                <a:latin typeface="华文仿宋" panose="02010600040101010101" pitchFamily="2" charset="-122"/>
                <a:ea typeface="华文仿宋" panose="02010600040101010101" pitchFamily="2" charset="-122"/>
                <a:sym typeface="+mn-ea"/>
              </a:rPr>
              <a:t>年</a:t>
            </a:r>
            <a:endParaRPr lang="en-US" altLang="zh-CN" sz="1200" b="1" dirty="0">
              <a:solidFill>
                <a:schemeClr val="tx1"/>
              </a:solidFill>
              <a:latin typeface="华文仿宋" panose="02010600040101010101" pitchFamily="2" charset="-122"/>
              <a:ea typeface="华文仿宋" panose="02010600040101010101" pitchFamily="2" charset="-122"/>
              <a:sym typeface="+mn-ea"/>
            </a:endParaRPr>
          </a:p>
          <a:p>
            <a:pPr marL="0" lvl="0" indent="0" defTabSz="685800">
              <a:lnSpc>
                <a:spcPct val="140000"/>
              </a:lnSpc>
              <a:buClr>
                <a:srgbClr val="EA5532"/>
              </a:buClr>
              <a:buNone/>
              <a:defRPr/>
            </a:pPr>
            <a:r>
              <a:rPr lang="zh-CN" altLang="en-US" sz="1200" b="1" dirty="0">
                <a:solidFill>
                  <a:schemeClr val="tx1"/>
                </a:solidFill>
                <a:latin typeface="华文仿宋" panose="02010600040101010101" pitchFamily="2" charset="-122"/>
                <a:ea typeface="华文仿宋" panose="02010600040101010101" pitchFamily="2" charset="-122"/>
                <a:sym typeface="+mn-ea"/>
              </a:rPr>
              <a:t>当年利润：</a:t>
            </a:r>
            <a:r>
              <a:rPr lang="en-US" altLang="zh-CN" sz="1200" b="1" dirty="0">
                <a:solidFill>
                  <a:schemeClr val="tx1"/>
                </a:solidFill>
                <a:latin typeface="华文仿宋" panose="02010600040101010101" pitchFamily="2" charset="-122"/>
                <a:ea typeface="华文仿宋" panose="02010600040101010101" pitchFamily="2" charset="-122"/>
                <a:sym typeface="+mn-ea"/>
              </a:rPr>
              <a:t>2091</a:t>
            </a:r>
            <a:r>
              <a:rPr lang="zh-CN" altLang="en-US" sz="1200" b="1" dirty="0">
                <a:solidFill>
                  <a:schemeClr val="tx1"/>
                </a:solidFill>
                <a:latin typeface="华文仿宋" panose="02010600040101010101" pitchFamily="2" charset="-122"/>
                <a:ea typeface="华文仿宋" panose="02010600040101010101" pitchFamily="2" charset="-122"/>
                <a:sym typeface="+mn-ea"/>
              </a:rPr>
              <a:t>万</a:t>
            </a:r>
            <a:r>
              <a:rPr lang="en-US" altLang="zh-CN" sz="1200" b="1" dirty="0">
                <a:solidFill>
                  <a:schemeClr val="tx1"/>
                </a:solidFill>
                <a:latin typeface="华文仿宋" panose="02010600040101010101" pitchFamily="2" charset="-122"/>
                <a:ea typeface="华文仿宋" panose="02010600040101010101" pitchFamily="2" charset="-122"/>
                <a:sym typeface="+mn-ea"/>
              </a:rPr>
              <a:t>－1385.4</a:t>
            </a:r>
            <a:r>
              <a:rPr lang="zh-CN" altLang="en-US" sz="1200" b="1" dirty="0">
                <a:solidFill>
                  <a:schemeClr val="tx1"/>
                </a:solidFill>
                <a:latin typeface="华文仿宋" panose="02010600040101010101" pitchFamily="2" charset="-122"/>
                <a:ea typeface="华文仿宋" panose="02010600040101010101" pitchFamily="2" charset="-122"/>
                <a:sym typeface="+mn-ea"/>
              </a:rPr>
              <a:t>万</a:t>
            </a:r>
            <a:r>
              <a:rPr lang="en-US" altLang="zh-CN" sz="1200" b="1" dirty="0">
                <a:solidFill>
                  <a:schemeClr val="tx1"/>
                </a:solidFill>
                <a:latin typeface="华文仿宋" panose="02010600040101010101" pitchFamily="2" charset="-122"/>
                <a:ea typeface="华文仿宋" panose="02010600040101010101" pitchFamily="2" charset="-122"/>
                <a:sym typeface="+mn-ea"/>
              </a:rPr>
              <a:t>=</a:t>
            </a:r>
            <a:r>
              <a:rPr lang="en-US" altLang="zh-CN" sz="1200" b="1" dirty="0">
                <a:solidFill>
                  <a:srgbClr val="FF0000"/>
                </a:solidFill>
                <a:latin typeface="华文仿宋" panose="02010600040101010101" pitchFamily="2" charset="-122"/>
                <a:ea typeface="华文仿宋" panose="02010600040101010101" pitchFamily="2" charset="-122"/>
                <a:sym typeface="+mn-ea"/>
              </a:rPr>
              <a:t>705.6</a:t>
            </a:r>
            <a:r>
              <a:rPr lang="zh-CN" altLang="en-US" sz="1200" b="1" dirty="0">
                <a:solidFill>
                  <a:srgbClr val="FF0000"/>
                </a:solidFill>
                <a:latin typeface="华文仿宋" panose="02010600040101010101" pitchFamily="2" charset="-122"/>
                <a:ea typeface="华文仿宋" panose="02010600040101010101" pitchFamily="2" charset="-122"/>
                <a:sym typeface="+mn-ea"/>
              </a:rPr>
              <a:t>万</a:t>
            </a:r>
            <a:endParaRPr lang="en-US" altLang="zh-CN" sz="1200" b="1" dirty="0">
              <a:solidFill>
                <a:srgbClr val="FF0000"/>
              </a:solidFill>
              <a:latin typeface="华文仿宋" panose="02010600040101010101" pitchFamily="2" charset="-122"/>
              <a:ea typeface="华文仿宋" panose="02010600040101010101" pitchFamily="2" charset="-122"/>
              <a:sym typeface="+mn-ea"/>
            </a:endParaRPr>
          </a:p>
          <a:p>
            <a:pPr marL="0" lvl="0" indent="0" defTabSz="685800">
              <a:lnSpc>
                <a:spcPct val="140000"/>
              </a:lnSpc>
              <a:buClr>
                <a:srgbClr val="EA5532"/>
              </a:buClr>
              <a:buNone/>
              <a:defRPr/>
            </a:pPr>
            <a:r>
              <a:rPr lang="zh-CN" altLang="en-US" sz="1200" b="1" dirty="0">
                <a:solidFill>
                  <a:schemeClr val="tx1"/>
                </a:solidFill>
                <a:latin typeface="华文仿宋" panose="02010600040101010101" pitchFamily="2" charset="-122"/>
                <a:ea typeface="华文仿宋" panose="02010600040101010101" pitchFamily="2" charset="-122"/>
                <a:sym typeface="+mn-ea"/>
              </a:rPr>
              <a:t>总计利润</a:t>
            </a:r>
            <a:r>
              <a:rPr lang="zh-CN" altLang="en-US" sz="1200" b="1" dirty="0">
                <a:solidFill>
                  <a:schemeClr val="tx1"/>
                </a:solidFill>
                <a:latin typeface="华文仿宋" panose="02010600040101010101" pitchFamily="2" charset="-122"/>
                <a:ea typeface="华文仿宋" panose="02010600040101010101" pitchFamily="2" charset="-122"/>
                <a:sym typeface="Wingdings" panose="05000000000000000000" pitchFamily="2" charset="2"/>
              </a:rPr>
              <a:t>：（</a:t>
            </a:r>
            <a:r>
              <a:rPr lang="en-US" altLang="zh-CN" sz="1200" b="1" dirty="0">
                <a:solidFill>
                  <a:schemeClr val="tx1"/>
                </a:solidFill>
                <a:latin typeface="华文仿宋" panose="02010600040101010101" pitchFamily="2" charset="-122"/>
                <a:ea typeface="华文仿宋" panose="02010600040101010101" pitchFamily="2" charset="-122"/>
                <a:sym typeface="+mn-ea"/>
              </a:rPr>
              <a:t>2091</a:t>
            </a:r>
            <a:r>
              <a:rPr lang="zh-CN" altLang="en-US" sz="1200" b="1" dirty="0">
                <a:solidFill>
                  <a:schemeClr val="tx1"/>
                </a:solidFill>
                <a:latin typeface="华文仿宋" panose="02010600040101010101" pitchFamily="2" charset="-122"/>
                <a:ea typeface="华文仿宋" panose="02010600040101010101" pitchFamily="2" charset="-122"/>
                <a:sym typeface="+mn-ea"/>
              </a:rPr>
              <a:t>万</a:t>
            </a:r>
            <a:r>
              <a:rPr lang="en-US" altLang="zh-CN" sz="1200" b="1" dirty="0">
                <a:solidFill>
                  <a:schemeClr val="tx1"/>
                </a:solidFill>
                <a:latin typeface="华文仿宋" panose="02010600040101010101" pitchFamily="2" charset="-122"/>
                <a:ea typeface="华文仿宋" panose="02010600040101010101" pitchFamily="2" charset="-122"/>
                <a:sym typeface="+mn-ea"/>
              </a:rPr>
              <a:t>-1385.4</a:t>
            </a:r>
            <a:r>
              <a:rPr lang="zh-CN" altLang="en-US" sz="1200" b="1" dirty="0">
                <a:solidFill>
                  <a:schemeClr val="tx1"/>
                </a:solidFill>
                <a:latin typeface="华文仿宋" panose="02010600040101010101" pitchFamily="2" charset="-122"/>
                <a:ea typeface="华文仿宋" panose="02010600040101010101" pitchFamily="2" charset="-122"/>
                <a:sym typeface="+mn-ea"/>
              </a:rPr>
              <a:t>万）</a:t>
            </a:r>
            <a:r>
              <a:rPr lang="en-US" altLang="zh-CN" sz="1200" b="1" dirty="0">
                <a:solidFill>
                  <a:schemeClr val="tx1"/>
                </a:solidFill>
                <a:latin typeface="华文仿宋" panose="02010600040101010101" pitchFamily="2" charset="-122"/>
                <a:ea typeface="华文仿宋" panose="02010600040101010101" pitchFamily="2" charset="-122"/>
                <a:sym typeface="+mn-ea"/>
              </a:rPr>
              <a:t>×30</a:t>
            </a:r>
            <a:r>
              <a:rPr lang="zh-CN" altLang="en-US" sz="1200" b="1" dirty="0">
                <a:solidFill>
                  <a:schemeClr val="tx1"/>
                </a:solidFill>
                <a:latin typeface="华文仿宋" panose="02010600040101010101" pitchFamily="2" charset="-122"/>
                <a:ea typeface="华文仿宋" panose="02010600040101010101" pitchFamily="2" charset="-122"/>
                <a:sym typeface="+mn-ea"/>
              </a:rPr>
              <a:t>年</a:t>
            </a:r>
            <a:r>
              <a:rPr lang="en-US" altLang="zh-CN" sz="1200" b="1" dirty="0">
                <a:solidFill>
                  <a:schemeClr val="tx1"/>
                </a:solidFill>
                <a:latin typeface="华文仿宋" panose="02010600040101010101" pitchFamily="2" charset="-122"/>
                <a:ea typeface="华文仿宋" panose="02010600040101010101" pitchFamily="2" charset="-122"/>
                <a:sym typeface="+mn-ea"/>
              </a:rPr>
              <a:t>-2610</a:t>
            </a:r>
            <a:r>
              <a:rPr lang="zh-CN" altLang="en-US" sz="1200" b="1" dirty="0">
                <a:solidFill>
                  <a:schemeClr val="tx1"/>
                </a:solidFill>
                <a:latin typeface="华文仿宋" panose="02010600040101010101" pitchFamily="2" charset="-122"/>
                <a:ea typeface="华文仿宋" panose="02010600040101010101" pitchFamily="2" charset="-122"/>
                <a:sym typeface="+mn-ea"/>
              </a:rPr>
              <a:t>万</a:t>
            </a:r>
            <a:r>
              <a:rPr lang="en-US" altLang="zh-CN" sz="1200" b="1" dirty="0">
                <a:solidFill>
                  <a:schemeClr val="tx1"/>
                </a:solidFill>
                <a:latin typeface="华文仿宋" panose="02010600040101010101" pitchFamily="2" charset="-122"/>
                <a:ea typeface="华文仿宋" panose="02010600040101010101" pitchFamily="2" charset="-122"/>
                <a:sym typeface="+mn-ea"/>
              </a:rPr>
              <a:t>×1.5</a:t>
            </a:r>
            <a:r>
              <a:rPr lang="zh-CN" altLang="en-US" sz="1200" b="1" dirty="0">
                <a:solidFill>
                  <a:schemeClr val="tx1"/>
                </a:solidFill>
                <a:latin typeface="华文仿宋" panose="02010600040101010101" pitchFamily="2" charset="-122"/>
                <a:ea typeface="华文仿宋" panose="02010600040101010101" pitchFamily="2" charset="-122"/>
                <a:sym typeface="+mn-ea"/>
              </a:rPr>
              <a:t>（</a:t>
            </a:r>
            <a:r>
              <a:rPr lang="en-US" altLang="zh-CN" sz="1200" b="1" dirty="0">
                <a:solidFill>
                  <a:schemeClr val="tx1"/>
                </a:solidFill>
                <a:latin typeface="华文仿宋" panose="02010600040101010101" pitchFamily="2" charset="-122"/>
                <a:ea typeface="华文仿宋" panose="02010600040101010101" pitchFamily="2" charset="-122"/>
                <a:sym typeface="+mn-ea"/>
              </a:rPr>
              <a:t>15</a:t>
            </a:r>
            <a:r>
              <a:rPr lang="zh-CN" altLang="en-US" sz="1200" b="1" dirty="0">
                <a:solidFill>
                  <a:schemeClr val="tx1"/>
                </a:solidFill>
                <a:latin typeface="华文仿宋" panose="02010600040101010101" pitchFamily="2" charset="-122"/>
                <a:ea typeface="华文仿宋" panose="02010600040101010101" pitchFamily="2" charset="-122"/>
                <a:sym typeface="+mn-ea"/>
              </a:rPr>
              <a:t>年后按</a:t>
            </a:r>
            <a:r>
              <a:rPr lang="en-US" altLang="zh-CN" sz="1200" b="1" dirty="0">
                <a:solidFill>
                  <a:schemeClr val="tx1"/>
                </a:solidFill>
                <a:latin typeface="华文仿宋" panose="02010600040101010101" pitchFamily="2" charset="-122"/>
                <a:ea typeface="华文仿宋" panose="02010600040101010101" pitchFamily="2" charset="-122"/>
                <a:sym typeface="+mn-ea"/>
              </a:rPr>
              <a:t>50%</a:t>
            </a:r>
            <a:r>
              <a:rPr lang="zh-CN" altLang="en-US" sz="1200" b="1" dirty="0">
                <a:solidFill>
                  <a:schemeClr val="tx1"/>
                </a:solidFill>
                <a:latin typeface="华文仿宋" panose="02010600040101010101" pitchFamily="2" charset="-122"/>
                <a:ea typeface="华文仿宋" panose="02010600040101010101" pitchFamily="2" charset="-122"/>
                <a:sym typeface="+mn-ea"/>
              </a:rPr>
              <a:t>折旧算）</a:t>
            </a:r>
            <a:r>
              <a:rPr lang="en-US" altLang="zh-CN" sz="1200" b="1" dirty="0">
                <a:solidFill>
                  <a:schemeClr val="tx1"/>
                </a:solidFill>
                <a:latin typeface="华文仿宋" panose="02010600040101010101" pitchFamily="2" charset="-122"/>
                <a:ea typeface="华文仿宋" panose="02010600040101010101" pitchFamily="2" charset="-122"/>
                <a:sym typeface="+mn-ea"/>
              </a:rPr>
              <a:t>=17253</a:t>
            </a:r>
            <a:r>
              <a:rPr lang="zh-CN" altLang="en-US" sz="1200" b="1" dirty="0">
                <a:solidFill>
                  <a:schemeClr val="tx1"/>
                </a:solidFill>
                <a:latin typeface="华文仿宋" panose="02010600040101010101" pitchFamily="2" charset="-122"/>
                <a:ea typeface="华文仿宋" panose="02010600040101010101" pitchFamily="2" charset="-122"/>
                <a:sym typeface="+mn-ea"/>
              </a:rPr>
              <a:t>万</a:t>
            </a:r>
          </a:p>
          <a:p>
            <a:pPr marL="0" marR="0" lvl="0" indent="0" algn="l" defTabSz="685800" rtl="0" eaLnBrk="1" fontAlgn="auto" latinLnBrk="0" hangingPunct="1">
              <a:lnSpc>
                <a:spcPct val="140000"/>
              </a:lnSpc>
              <a:spcBef>
                <a:spcPts val="0"/>
              </a:spcBef>
              <a:spcAft>
                <a:spcPts val="0"/>
              </a:spcAft>
              <a:buClr>
                <a:srgbClr val="EA5532"/>
              </a:buClr>
              <a:buSzTx/>
              <a:buFont typeface="Wingdings" panose="05000000000000000000" pitchFamily="2" charset="2"/>
              <a:buNone/>
              <a:tabLst/>
              <a:defRPr/>
            </a:pPr>
            <a:r>
              <a:rPr lang="zh-CN" altLang="en-US" sz="1200" b="1" dirty="0">
                <a:solidFill>
                  <a:schemeClr val="tx1"/>
                </a:solidFill>
                <a:latin typeface="华文仿宋" panose="02010600040101010101" pitchFamily="2" charset="-122"/>
                <a:ea typeface="华文仿宋" panose="02010600040101010101" pitchFamily="2" charset="-122"/>
                <a:sym typeface="+mn-ea"/>
              </a:rPr>
              <a:t>回本周期：</a:t>
            </a:r>
            <a:r>
              <a:rPr lang="en-US" altLang="zh-CN" sz="1200" b="1" dirty="0">
                <a:solidFill>
                  <a:schemeClr val="tx1"/>
                </a:solidFill>
                <a:latin typeface="华文仿宋" panose="02010600040101010101" pitchFamily="2" charset="-122"/>
                <a:ea typeface="华文仿宋" panose="02010600040101010101" pitchFamily="2" charset="-122"/>
                <a:sym typeface="+mn-ea"/>
              </a:rPr>
              <a:t>2610</a:t>
            </a:r>
            <a:r>
              <a:rPr lang="zh-CN" altLang="en-US" sz="1200" b="1" dirty="0">
                <a:solidFill>
                  <a:schemeClr val="tx1"/>
                </a:solidFill>
                <a:latin typeface="华文仿宋" panose="02010600040101010101" pitchFamily="2" charset="-122"/>
                <a:ea typeface="华文仿宋" panose="02010600040101010101" pitchFamily="2" charset="-122"/>
                <a:sym typeface="+mn-ea"/>
              </a:rPr>
              <a:t>万</a:t>
            </a:r>
            <a:r>
              <a:rPr lang="en-US" altLang="zh-CN" sz="1200" b="1" dirty="0">
                <a:solidFill>
                  <a:schemeClr val="tx1"/>
                </a:solidFill>
                <a:latin typeface="华文仿宋" panose="02010600040101010101" pitchFamily="2" charset="-122"/>
                <a:ea typeface="华文仿宋" panose="02010600040101010101" pitchFamily="2" charset="-122"/>
                <a:sym typeface="+mn-ea"/>
              </a:rPr>
              <a:t>÷705.6</a:t>
            </a:r>
            <a:r>
              <a:rPr lang="zh-CN" altLang="en-US" sz="1200" b="1" dirty="0">
                <a:solidFill>
                  <a:schemeClr val="tx1"/>
                </a:solidFill>
                <a:latin typeface="华文仿宋" panose="02010600040101010101" pitchFamily="2" charset="-122"/>
                <a:ea typeface="华文仿宋" panose="02010600040101010101" pitchFamily="2" charset="-122"/>
                <a:sym typeface="+mn-ea"/>
              </a:rPr>
              <a:t>万</a:t>
            </a:r>
            <a:r>
              <a:rPr lang="en-US" altLang="zh-CN" sz="1200" b="1" dirty="0">
                <a:solidFill>
                  <a:schemeClr val="tx1"/>
                </a:solidFill>
                <a:latin typeface="华文仿宋" panose="02010600040101010101" pitchFamily="2" charset="-122"/>
                <a:ea typeface="华文仿宋" panose="02010600040101010101" pitchFamily="2" charset="-122"/>
                <a:sym typeface="+mn-ea"/>
              </a:rPr>
              <a:t>=</a:t>
            </a:r>
            <a:r>
              <a:rPr kumimoji="1" lang="en-US" altLang="zh-CN" sz="1200" b="1" i="0" u="none" strike="noStrike" kern="1200" cap="none" spc="0" normalizeH="0" baseline="0" noProof="0" dirty="0">
                <a:ln>
                  <a:noFill/>
                </a:ln>
                <a:solidFill>
                  <a:srgbClr val="FF0000"/>
                </a:solidFill>
                <a:effectLst/>
                <a:uLnTx/>
                <a:uFillTx/>
                <a:latin typeface="华文仿宋" panose="02010600040101010101" pitchFamily="2" charset="-122"/>
                <a:ea typeface="华文仿宋" panose="02010600040101010101" pitchFamily="2" charset="-122"/>
                <a:sym typeface="+mn-ea"/>
              </a:rPr>
              <a:t>3.69</a:t>
            </a:r>
            <a:r>
              <a:rPr lang="zh-CN" altLang="en-US" sz="1200" b="1" dirty="0">
                <a:solidFill>
                  <a:schemeClr val="tx1"/>
                </a:solidFill>
                <a:latin typeface="华文仿宋" panose="02010600040101010101" pitchFamily="2" charset="-122"/>
                <a:ea typeface="华文仿宋" panose="02010600040101010101" pitchFamily="2" charset="-122"/>
                <a:sym typeface="+mn-ea"/>
              </a:rPr>
              <a:t>年</a:t>
            </a:r>
            <a:endParaRPr lang="en-US" altLang="zh-CN" sz="1200" b="1" dirty="0">
              <a:solidFill>
                <a:schemeClr val="tx1"/>
              </a:solidFill>
              <a:latin typeface="华文仿宋" panose="02010600040101010101" pitchFamily="2" charset="-122"/>
              <a:ea typeface="华文仿宋" panose="02010600040101010101" pitchFamily="2" charset="-122"/>
              <a:sym typeface="+mn-ea"/>
            </a:endParaRPr>
          </a:p>
        </p:txBody>
      </p:sp>
      <p:sp>
        <p:nvSpPr>
          <p:cNvPr id="2" name="标题 1">
            <a:extLst>
              <a:ext uri="{FF2B5EF4-FFF2-40B4-BE49-F238E27FC236}">
                <a16:creationId xmlns:a16="http://schemas.microsoft.com/office/drawing/2014/main" id="{C1F333E5-0800-34BF-2D33-B8D327D9E6C8}"/>
              </a:ext>
            </a:extLst>
          </p:cNvPr>
          <p:cNvSpPr>
            <a:spLocks noGrp="1"/>
          </p:cNvSpPr>
          <p:nvPr>
            <p:ph type="title"/>
          </p:nvPr>
        </p:nvSpPr>
        <p:spPr/>
        <p:txBody>
          <a:bodyPr/>
          <a:lstStyle/>
          <a:p>
            <a:r>
              <a:rPr lang="zh-CN" altLang="en-US" sz="2000" i="0" u="none" dirty="0">
                <a:solidFill>
                  <a:schemeClr val="tx1"/>
                </a:solidFill>
                <a:sym typeface="+mn-ea"/>
              </a:rPr>
              <a:t>首年实现盈利，回本周期仅需</a:t>
            </a:r>
            <a:r>
              <a:rPr lang="en-US" altLang="zh-CN" sz="2000" i="0" u="none" dirty="0">
                <a:solidFill>
                  <a:schemeClr val="tx1"/>
                </a:solidFill>
                <a:sym typeface="+mn-ea"/>
              </a:rPr>
              <a:t>3-5</a:t>
            </a:r>
            <a:r>
              <a:rPr lang="zh-CN" altLang="en-US" sz="2000" i="0" u="none" dirty="0">
                <a:solidFill>
                  <a:schemeClr val="tx1"/>
                </a:solidFill>
                <a:sym typeface="+mn-ea"/>
              </a:rPr>
              <a:t>年，利润高达</a:t>
            </a:r>
            <a:r>
              <a:rPr lang="en-US" altLang="zh-CN" sz="2000" i="0" u="none" dirty="0">
                <a:solidFill>
                  <a:schemeClr val="tx1"/>
                </a:solidFill>
                <a:sym typeface="+mn-ea"/>
              </a:rPr>
              <a:t>600</a:t>
            </a:r>
            <a:r>
              <a:rPr lang="en-US" altLang="zh-CN" sz="2000" i="0" u="none" baseline="30000" dirty="0">
                <a:solidFill>
                  <a:schemeClr val="tx1"/>
                </a:solidFill>
                <a:sym typeface="+mn-ea"/>
              </a:rPr>
              <a:t>+</a:t>
            </a:r>
            <a:r>
              <a:rPr lang="en-US" altLang="zh-CN" sz="2000" i="0" u="none" dirty="0">
                <a:solidFill>
                  <a:schemeClr val="tx1"/>
                </a:solidFill>
                <a:sym typeface="+mn-ea"/>
              </a:rPr>
              <a:t>%</a:t>
            </a:r>
            <a:endParaRPr lang="zh-CN" altLang="en-US" sz="2000" i="0" u="none" dirty="0">
              <a:solidFill>
                <a:schemeClr val="tx1"/>
              </a:solidFill>
            </a:endParaRPr>
          </a:p>
        </p:txBody>
      </p:sp>
      <p:sp>
        <p:nvSpPr>
          <p:cNvPr id="4" name="矩形 3">
            <a:extLst>
              <a:ext uri="{FF2B5EF4-FFF2-40B4-BE49-F238E27FC236}">
                <a16:creationId xmlns:a16="http://schemas.microsoft.com/office/drawing/2014/main" id="{25BC6772-8989-8923-8211-E097B7A0FB15}"/>
              </a:ext>
            </a:extLst>
          </p:cNvPr>
          <p:cNvSpPr>
            <a:spLocks noChangeAspect="1"/>
          </p:cNvSpPr>
          <p:nvPr/>
        </p:nvSpPr>
        <p:spPr>
          <a:xfrm>
            <a:off x="6372001" y="1664782"/>
            <a:ext cx="2506844" cy="3058132"/>
          </a:xfrm>
          <a:prstGeom prst="rect">
            <a:avLst/>
          </a:prstGeom>
          <a:blipFill dpi="0" rotWithShape="1">
            <a:blip r:embed="rId2"/>
            <a:srcRect/>
            <a:stretch>
              <a:fillRect/>
            </a:stretch>
          </a:blipFill>
          <a:ln w="25400" cap="flat" cmpd="sng" algn="ctr">
            <a:noFill/>
            <a:prstDash val="solid"/>
          </a:ln>
          <a:effectLst>
            <a:outerShdw blurRad="76200" dir="13500000" sy="23000" kx="1200000" algn="br" rotWithShape="0">
              <a:prstClr val="black">
                <a:alpha val="20000"/>
              </a:prstClr>
            </a:outerShdw>
          </a:effectLst>
          <a:extLst>
            <a:ext uri="{91240B29-F687-4F45-9708-019B960494DF}">
              <a14:hiddenLine xmlns:a14="http://schemas.microsoft.com/office/drawing/2010/main" w="25400" cap="flat" cmpd="sng" algn="ctr">
                <a:solidFill>
                  <a:schemeClr val="dk1"/>
                </a:solidFill>
                <a:prstDash val="soli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sp>
        <p:nvSpPr>
          <p:cNvPr id="3" name="Bullet5">
            <a:extLst>
              <a:ext uri="{FF2B5EF4-FFF2-40B4-BE49-F238E27FC236}">
                <a16:creationId xmlns:a16="http://schemas.microsoft.com/office/drawing/2014/main" id="{FAF5B5B1-2814-9D58-E756-C7C556663286}"/>
              </a:ext>
            </a:extLst>
          </p:cNvPr>
          <p:cNvSpPr/>
          <p:nvPr/>
        </p:nvSpPr>
        <p:spPr bwMode="gray">
          <a:xfrm>
            <a:off x="6372001" y="4293438"/>
            <a:ext cx="2520000" cy="438312"/>
          </a:xfrm>
          <a:prstGeom prst="roundRect">
            <a:avLst/>
          </a:prstGeom>
          <a:solidFill>
            <a:srgbClr val="FF0000">
              <a:alpha val="7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1"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zh-CN" altLang="en-US" b="1" dirty="0">
                <a:solidFill>
                  <a:schemeClr val="bg1"/>
                </a:solidFill>
                <a:latin typeface="微软雅黑" panose="020B0503020204020204" pitchFamily="34" charset="-122"/>
                <a:ea typeface="微软雅黑" panose="020B0503020204020204" pitchFamily="34" charset="-122"/>
              </a:rPr>
              <a:t>利润</a:t>
            </a:r>
            <a:r>
              <a:rPr lang="en-US" altLang="zh-CN" sz="1200" b="1" dirty="0">
                <a:solidFill>
                  <a:schemeClr val="bg1"/>
                </a:solidFill>
                <a:latin typeface="微软雅黑" panose="020B0503020204020204" pitchFamily="34" charset="-122"/>
                <a:ea typeface="微软雅黑" panose="020B0503020204020204" pitchFamily="34" charset="-122"/>
              </a:rPr>
              <a:t>17253</a:t>
            </a:r>
            <a:r>
              <a:rPr lang="zh-CN" altLang="en-US" sz="1200" b="1" dirty="0">
                <a:solidFill>
                  <a:schemeClr val="bg1"/>
                </a:solidFill>
                <a:latin typeface="微软雅黑" panose="020B0503020204020204" pitchFamily="34" charset="-122"/>
                <a:ea typeface="微软雅黑" panose="020B0503020204020204" pitchFamily="34" charset="-122"/>
              </a:rPr>
              <a:t>万</a:t>
            </a:r>
            <a:r>
              <a:rPr lang="en-US" altLang="zh-CN" sz="1200" b="1" dirty="0">
                <a:solidFill>
                  <a:schemeClr val="bg1"/>
                </a:solidFill>
                <a:latin typeface="微软雅黑" panose="020B0503020204020204" pitchFamily="34" charset="-122"/>
                <a:ea typeface="微软雅黑" panose="020B0503020204020204" pitchFamily="34" charset="-122"/>
              </a:rPr>
              <a:t>÷2610</a:t>
            </a:r>
            <a:r>
              <a:rPr lang="zh-CN" altLang="en-US" sz="1200" b="1" dirty="0">
                <a:solidFill>
                  <a:schemeClr val="bg1"/>
                </a:solidFill>
                <a:latin typeface="微软雅黑" panose="020B0503020204020204" pitchFamily="34" charset="-122"/>
                <a:ea typeface="微软雅黑" panose="020B0503020204020204" pitchFamily="34" charset="-122"/>
              </a:rPr>
              <a:t>万</a:t>
            </a:r>
            <a:r>
              <a:rPr lang="en-US" altLang="zh-CN" sz="1200" b="1" dirty="0">
                <a:solidFill>
                  <a:schemeClr val="bg1"/>
                </a:solidFill>
                <a:latin typeface="微软雅黑" panose="020B0503020204020204" pitchFamily="34" charset="-122"/>
                <a:ea typeface="微软雅黑" panose="020B0503020204020204" pitchFamily="34" charset="-122"/>
              </a:rPr>
              <a:t>=</a:t>
            </a:r>
            <a:r>
              <a:rPr lang="en-US" altLang="zh-CN" b="1" dirty="0">
                <a:solidFill>
                  <a:schemeClr val="bg1"/>
                </a:solidFill>
                <a:latin typeface="微软雅黑" panose="020B0503020204020204" pitchFamily="34" charset="-122"/>
                <a:ea typeface="微软雅黑" panose="020B0503020204020204" pitchFamily="34" charset="-122"/>
              </a:rPr>
              <a:t>6.6</a:t>
            </a:r>
            <a:r>
              <a:rPr lang="zh-CN" altLang="en-US" sz="1200" b="1" dirty="0">
                <a:solidFill>
                  <a:schemeClr val="bg1"/>
                </a:solidFill>
                <a:latin typeface="微软雅黑" panose="020B0503020204020204" pitchFamily="34" charset="-122"/>
                <a:ea typeface="微软雅黑" panose="020B0503020204020204" pitchFamily="34" charset="-122"/>
              </a:rPr>
              <a:t>倍</a:t>
            </a:r>
            <a:endParaRPr lang="en-US" sz="1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86560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4C1B1-1E0E-DAC7-91FB-038237A456E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77C5498-FFE2-FDD2-EB71-764A4C32B426}"/>
              </a:ext>
            </a:extLst>
          </p:cNvPr>
          <p:cNvSpPr>
            <a:spLocks noGrp="1"/>
          </p:cNvSpPr>
          <p:nvPr>
            <p:ph type="title"/>
          </p:nvPr>
        </p:nvSpPr>
        <p:spPr/>
        <p:txBody>
          <a:bodyPr/>
          <a:lstStyle/>
          <a:p>
            <a:r>
              <a:rPr lang="zh-CN" altLang="en-US" sz="2000" i="0" u="none" dirty="0">
                <a:solidFill>
                  <a:schemeClr val="tx1"/>
                </a:solidFill>
                <a:sym typeface="+mn-ea"/>
              </a:rPr>
              <a:t>未来</a:t>
            </a:r>
            <a:r>
              <a:rPr lang="en-US" altLang="zh-CN" sz="2000" i="0" u="none" dirty="0">
                <a:solidFill>
                  <a:schemeClr val="tx1"/>
                </a:solidFill>
                <a:sym typeface="+mn-ea"/>
              </a:rPr>
              <a:t>3-5</a:t>
            </a:r>
            <a:r>
              <a:rPr lang="zh-CN" altLang="en-US" sz="2000" i="0" u="none" dirty="0">
                <a:solidFill>
                  <a:schemeClr val="tx1"/>
                </a:solidFill>
                <a:sym typeface="+mn-ea"/>
              </a:rPr>
              <a:t>年，让我们站在政策的风口实现</a:t>
            </a:r>
            <a:r>
              <a:rPr lang="en-US" altLang="zh-CN" sz="2000" i="0" u="none" dirty="0">
                <a:solidFill>
                  <a:schemeClr val="tx1"/>
                </a:solidFill>
                <a:sym typeface="+mn-ea"/>
              </a:rPr>
              <a:t>1+1</a:t>
            </a:r>
            <a:r>
              <a:rPr lang="zh-CN" altLang="en-US" sz="2000" i="0" u="none" dirty="0">
                <a:solidFill>
                  <a:schemeClr val="tx1"/>
                </a:solidFill>
                <a:sym typeface="+mn-ea"/>
              </a:rPr>
              <a:t>＞</a:t>
            </a:r>
            <a:r>
              <a:rPr lang="en-US" altLang="zh-CN" sz="2000" i="0" u="none" dirty="0">
                <a:solidFill>
                  <a:schemeClr val="tx1"/>
                </a:solidFill>
                <a:sym typeface="+mn-ea"/>
              </a:rPr>
              <a:t>3</a:t>
            </a:r>
            <a:endParaRPr lang="zh-CN" altLang="en-US" sz="2000" i="0" u="none" dirty="0">
              <a:solidFill>
                <a:schemeClr val="tx1"/>
              </a:solidFill>
            </a:endParaRPr>
          </a:p>
        </p:txBody>
      </p:sp>
      <p:grpSp>
        <p:nvGrpSpPr>
          <p:cNvPr id="5" name="组合 4">
            <a:extLst>
              <a:ext uri="{FF2B5EF4-FFF2-40B4-BE49-F238E27FC236}">
                <a16:creationId xmlns:a16="http://schemas.microsoft.com/office/drawing/2014/main" id="{3D1DE4B1-03A5-5AAF-081B-F1334F998FFD}"/>
              </a:ext>
            </a:extLst>
          </p:cNvPr>
          <p:cNvGrpSpPr/>
          <p:nvPr/>
        </p:nvGrpSpPr>
        <p:grpSpPr>
          <a:xfrm>
            <a:off x="504824" y="1055305"/>
            <a:ext cx="8134350" cy="3796445"/>
            <a:chOff x="673099" y="1407073"/>
            <a:chExt cx="10845800" cy="5061927"/>
          </a:xfrm>
        </p:grpSpPr>
        <p:sp>
          <p:nvSpPr>
            <p:cNvPr id="6" name="íš1ïḓé">
              <a:extLst>
                <a:ext uri="{FF2B5EF4-FFF2-40B4-BE49-F238E27FC236}">
                  <a16:creationId xmlns:a16="http://schemas.microsoft.com/office/drawing/2014/main" id="{C491764A-6898-6069-A991-D625E9FCC54B}"/>
                </a:ext>
              </a:extLst>
            </p:cNvPr>
            <p:cNvSpPr/>
            <p:nvPr/>
          </p:nvSpPr>
          <p:spPr bwMode="auto">
            <a:xfrm>
              <a:off x="1988091" y="2969185"/>
              <a:ext cx="4029199" cy="1423229"/>
            </a:xfrm>
            <a:custGeom>
              <a:avLst/>
              <a:gdLst>
                <a:gd name="T0" fmla="*/ 4707732 w 21600"/>
                <a:gd name="T1" fmla="*/ 1662907 h 21600"/>
                <a:gd name="T2" fmla="*/ 4707732 w 21600"/>
                <a:gd name="T3" fmla="*/ 1662907 h 21600"/>
                <a:gd name="T4" fmla="*/ 4707732 w 21600"/>
                <a:gd name="T5" fmla="*/ 1662907 h 21600"/>
                <a:gd name="T6" fmla="*/ 4707732 w 21600"/>
                <a:gd name="T7" fmla="*/ 16629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069"/>
                  </a:moveTo>
                  <a:lnTo>
                    <a:pt x="21599" y="0"/>
                  </a:lnTo>
                  <a:lnTo>
                    <a:pt x="21599" y="21599"/>
                  </a:lnTo>
                  <a:lnTo>
                    <a:pt x="0" y="21599"/>
                  </a:lnTo>
                  <a:lnTo>
                    <a:pt x="0" y="13069"/>
                  </a:lnTo>
                  <a:close/>
                </a:path>
              </a:pathLst>
            </a:custGeom>
            <a:noFill/>
            <a:ln>
              <a:solidFill>
                <a:schemeClr val="tx1">
                  <a:lumMod val="40000"/>
                  <a:lumOff val="60000"/>
                </a:schemeClr>
              </a:solidFill>
            </a:ln>
            <a:effectLst/>
          </p:spPr>
          <p:txBody>
            <a:bodyPr wrap="square" lIns="68580" tIns="34290" rIns="68580" bIns="3429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id-ID"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ïŝ1íde">
              <a:extLst>
                <a:ext uri="{FF2B5EF4-FFF2-40B4-BE49-F238E27FC236}">
                  <a16:creationId xmlns:a16="http://schemas.microsoft.com/office/drawing/2014/main" id="{B6CA7A7E-21BB-8BA5-50B9-4C0BA2F52D51}"/>
                </a:ext>
              </a:extLst>
            </p:cNvPr>
            <p:cNvSpPr/>
            <p:nvPr/>
          </p:nvSpPr>
          <p:spPr bwMode="auto">
            <a:xfrm>
              <a:off x="2977218" y="3787797"/>
              <a:ext cx="187499" cy="489129"/>
            </a:xfrm>
            <a:custGeom>
              <a:avLst/>
              <a:gdLst>
                <a:gd name="T0" fmla="*/ 219075 w 21600"/>
                <a:gd name="T1" fmla="*/ 571500 h 21600"/>
                <a:gd name="T2" fmla="*/ 219075 w 21600"/>
                <a:gd name="T3" fmla="*/ 571500 h 21600"/>
                <a:gd name="T4" fmla="*/ 219075 w 21600"/>
                <a:gd name="T5" fmla="*/ 571500 h 21600"/>
                <a:gd name="T6" fmla="*/ 219075 w 21600"/>
                <a:gd name="T7" fmla="*/ 571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1" y="0"/>
                  </a:moveTo>
                  <a:cubicBezTo>
                    <a:pt x="9516" y="0"/>
                    <a:pt x="8301" y="179"/>
                    <a:pt x="7382" y="533"/>
                  </a:cubicBezTo>
                  <a:cubicBezTo>
                    <a:pt x="5543" y="1239"/>
                    <a:pt x="5543" y="2386"/>
                    <a:pt x="7382" y="3093"/>
                  </a:cubicBezTo>
                  <a:cubicBezTo>
                    <a:pt x="9221" y="3800"/>
                    <a:pt x="12203" y="3800"/>
                    <a:pt x="14041" y="3093"/>
                  </a:cubicBezTo>
                  <a:cubicBezTo>
                    <a:pt x="15880" y="2386"/>
                    <a:pt x="15880" y="1239"/>
                    <a:pt x="14041" y="533"/>
                  </a:cubicBezTo>
                  <a:cubicBezTo>
                    <a:pt x="13122" y="179"/>
                    <a:pt x="11926" y="0"/>
                    <a:pt x="10721" y="0"/>
                  </a:cubicBezTo>
                  <a:close/>
                  <a:moveTo>
                    <a:pt x="4687" y="3994"/>
                  </a:moveTo>
                  <a:cubicBezTo>
                    <a:pt x="2038" y="3994"/>
                    <a:pt x="0" y="4781"/>
                    <a:pt x="0" y="5803"/>
                  </a:cubicBezTo>
                  <a:cubicBezTo>
                    <a:pt x="0" y="5803"/>
                    <a:pt x="0" y="5800"/>
                    <a:pt x="0" y="11772"/>
                  </a:cubicBezTo>
                  <a:cubicBezTo>
                    <a:pt x="0" y="12165"/>
                    <a:pt x="808" y="12560"/>
                    <a:pt x="2031" y="12560"/>
                  </a:cubicBezTo>
                  <a:cubicBezTo>
                    <a:pt x="3049" y="12560"/>
                    <a:pt x="4081" y="12165"/>
                    <a:pt x="4081" y="11772"/>
                  </a:cubicBezTo>
                  <a:cubicBezTo>
                    <a:pt x="4081" y="11772"/>
                    <a:pt x="4081" y="11771"/>
                    <a:pt x="4081" y="6742"/>
                  </a:cubicBezTo>
                  <a:cubicBezTo>
                    <a:pt x="4081" y="6742"/>
                    <a:pt x="4067" y="6742"/>
                    <a:pt x="4882" y="6742"/>
                  </a:cubicBezTo>
                  <a:cubicBezTo>
                    <a:pt x="4882" y="6742"/>
                    <a:pt x="4882" y="6741"/>
                    <a:pt x="4882" y="20571"/>
                  </a:cubicBezTo>
                  <a:cubicBezTo>
                    <a:pt x="4882" y="21121"/>
                    <a:pt x="6112" y="21600"/>
                    <a:pt x="7538" y="21600"/>
                  </a:cubicBezTo>
                  <a:cubicBezTo>
                    <a:pt x="9168" y="21599"/>
                    <a:pt x="10389" y="21121"/>
                    <a:pt x="10389" y="20571"/>
                  </a:cubicBezTo>
                  <a:cubicBezTo>
                    <a:pt x="10389" y="20571"/>
                    <a:pt x="10389" y="20571"/>
                    <a:pt x="10389" y="12477"/>
                  </a:cubicBezTo>
                  <a:cubicBezTo>
                    <a:pt x="10389" y="12477"/>
                    <a:pt x="10395" y="12477"/>
                    <a:pt x="11210" y="12477"/>
                  </a:cubicBezTo>
                  <a:cubicBezTo>
                    <a:pt x="11210" y="12477"/>
                    <a:pt x="11210" y="12477"/>
                    <a:pt x="11210" y="20571"/>
                  </a:cubicBezTo>
                  <a:cubicBezTo>
                    <a:pt x="11210" y="21121"/>
                    <a:pt x="12420" y="21600"/>
                    <a:pt x="13846" y="21600"/>
                  </a:cubicBezTo>
                  <a:cubicBezTo>
                    <a:pt x="15476" y="21599"/>
                    <a:pt x="16697" y="21121"/>
                    <a:pt x="16697" y="20571"/>
                  </a:cubicBezTo>
                  <a:cubicBezTo>
                    <a:pt x="16697" y="20571"/>
                    <a:pt x="16697" y="20572"/>
                    <a:pt x="16697" y="6742"/>
                  </a:cubicBezTo>
                  <a:cubicBezTo>
                    <a:pt x="16697" y="6742"/>
                    <a:pt x="16711" y="6742"/>
                    <a:pt x="17322" y="6742"/>
                  </a:cubicBezTo>
                  <a:cubicBezTo>
                    <a:pt x="17322" y="6742"/>
                    <a:pt x="17322" y="6743"/>
                    <a:pt x="17322" y="11772"/>
                  </a:cubicBezTo>
                  <a:cubicBezTo>
                    <a:pt x="17323" y="12165"/>
                    <a:pt x="18326" y="12560"/>
                    <a:pt x="19549" y="12560"/>
                  </a:cubicBezTo>
                  <a:cubicBezTo>
                    <a:pt x="20567" y="12560"/>
                    <a:pt x="21599" y="12165"/>
                    <a:pt x="21599" y="11772"/>
                  </a:cubicBezTo>
                  <a:cubicBezTo>
                    <a:pt x="21599" y="11772"/>
                    <a:pt x="21599" y="11775"/>
                    <a:pt x="21599" y="5803"/>
                  </a:cubicBezTo>
                  <a:cubicBezTo>
                    <a:pt x="21599" y="4781"/>
                    <a:pt x="19346" y="3994"/>
                    <a:pt x="16697" y="3994"/>
                  </a:cubicBezTo>
                  <a:cubicBezTo>
                    <a:pt x="16697" y="3994"/>
                    <a:pt x="16706" y="3994"/>
                    <a:pt x="4687" y="3994"/>
                  </a:cubicBezTo>
                  <a:close/>
                </a:path>
              </a:pathLst>
            </a:custGeom>
            <a:solidFill>
              <a:schemeClr val="accent1"/>
            </a:solidFill>
            <a:ln>
              <a:noFill/>
            </a:ln>
            <a:effectLst/>
          </p:spPr>
          <p:txBody>
            <a:bodyPr wrap="square" lIns="68580" tIns="34290" rIns="68580" bIns="3429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id-ID"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i$ḻiḑe">
              <a:extLst>
                <a:ext uri="{FF2B5EF4-FFF2-40B4-BE49-F238E27FC236}">
                  <a16:creationId xmlns:a16="http://schemas.microsoft.com/office/drawing/2014/main" id="{24B7B59E-CADA-8A14-758E-993696019587}"/>
                </a:ext>
              </a:extLst>
            </p:cNvPr>
            <p:cNvSpPr/>
            <p:nvPr/>
          </p:nvSpPr>
          <p:spPr bwMode="auto">
            <a:xfrm>
              <a:off x="3267978" y="3728014"/>
              <a:ext cx="211277" cy="548911"/>
            </a:xfrm>
            <a:custGeom>
              <a:avLst/>
              <a:gdLst>
                <a:gd name="T0" fmla="*/ 246856 w 21600"/>
                <a:gd name="T1" fmla="*/ 641350 h 21600"/>
                <a:gd name="T2" fmla="*/ 246856 w 21600"/>
                <a:gd name="T3" fmla="*/ 641350 h 21600"/>
                <a:gd name="T4" fmla="*/ 246856 w 21600"/>
                <a:gd name="T5" fmla="*/ 641350 h 21600"/>
                <a:gd name="T6" fmla="*/ 246856 w 21600"/>
                <a:gd name="T7" fmla="*/ 6413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1" y="0"/>
                  </a:moveTo>
                  <a:cubicBezTo>
                    <a:pt x="9516" y="0"/>
                    <a:pt x="8301" y="179"/>
                    <a:pt x="7382" y="533"/>
                  </a:cubicBezTo>
                  <a:cubicBezTo>
                    <a:pt x="5543" y="1239"/>
                    <a:pt x="5543" y="2386"/>
                    <a:pt x="7382" y="3093"/>
                  </a:cubicBezTo>
                  <a:cubicBezTo>
                    <a:pt x="9221" y="3800"/>
                    <a:pt x="12203" y="3800"/>
                    <a:pt x="14041" y="3093"/>
                  </a:cubicBezTo>
                  <a:cubicBezTo>
                    <a:pt x="15880" y="2386"/>
                    <a:pt x="15880" y="1239"/>
                    <a:pt x="14041" y="533"/>
                  </a:cubicBezTo>
                  <a:cubicBezTo>
                    <a:pt x="13122" y="179"/>
                    <a:pt x="11926" y="0"/>
                    <a:pt x="10721" y="0"/>
                  </a:cubicBezTo>
                  <a:close/>
                  <a:moveTo>
                    <a:pt x="4687" y="3994"/>
                  </a:moveTo>
                  <a:cubicBezTo>
                    <a:pt x="2038" y="3994"/>
                    <a:pt x="0" y="4781"/>
                    <a:pt x="0" y="5803"/>
                  </a:cubicBezTo>
                  <a:cubicBezTo>
                    <a:pt x="0" y="5803"/>
                    <a:pt x="0" y="5800"/>
                    <a:pt x="0" y="11772"/>
                  </a:cubicBezTo>
                  <a:cubicBezTo>
                    <a:pt x="0" y="12165"/>
                    <a:pt x="808" y="12560"/>
                    <a:pt x="2031" y="12560"/>
                  </a:cubicBezTo>
                  <a:cubicBezTo>
                    <a:pt x="3049" y="12560"/>
                    <a:pt x="4081" y="12165"/>
                    <a:pt x="4081" y="11772"/>
                  </a:cubicBezTo>
                  <a:cubicBezTo>
                    <a:pt x="4081" y="11772"/>
                    <a:pt x="4081" y="11771"/>
                    <a:pt x="4081" y="6742"/>
                  </a:cubicBezTo>
                  <a:cubicBezTo>
                    <a:pt x="4081" y="6742"/>
                    <a:pt x="4067" y="6742"/>
                    <a:pt x="4882" y="6742"/>
                  </a:cubicBezTo>
                  <a:cubicBezTo>
                    <a:pt x="4882" y="6742"/>
                    <a:pt x="4882" y="6741"/>
                    <a:pt x="4882" y="20571"/>
                  </a:cubicBezTo>
                  <a:cubicBezTo>
                    <a:pt x="4882" y="21121"/>
                    <a:pt x="6112" y="21599"/>
                    <a:pt x="7538" y="21599"/>
                  </a:cubicBezTo>
                  <a:cubicBezTo>
                    <a:pt x="9168" y="21599"/>
                    <a:pt x="10389" y="21121"/>
                    <a:pt x="10389" y="20571"/>
                  </a:cubicBezTo>
                  <a:cubicBezTo>
                    <a:pt x="10389" y="20571"/>
                    <a:pt x="10389" y="20571"/>
                    <a:pt x="10389" y="12477"/>
                  </a:cubicBezTo>
                  <a:cubicBezTo>
                    <a:pt x="10389" y="12477"/>
                    <a:pt x="10395" y="12477"/>
                    <a:pt x="11210" y="12477"/>
                  </a:cubicBezTo>
                  <a:cubicBezTo>
                    <a:pt x="11210" y="12477"/>
                    <a:pt x="11210" y="12477"/>
                    <a:pt x="11210" y="20571"/>
                  </a:cubicBezTo>
                  <a:cubicBezTo>
                    <a:pt x="11210" y="21121"/>
                    <a:pt x="12420" y="21599"/>
                    <a:pt x="13846" y="21599"/>
                  </a:cubicBezTo>
                  <a:cubicBezTo>
                    <a:pt x="15476" y="21599"/>
                    <a:pt x="16697" y="21121"/>
                    <a:pt x="16697" y="20571"/>
                  </a:cubicBezTo>
                  <a:cubicBezTo>
                    <a:pt x="16697" y="20571"/>
                    <a:pt x="16697" y="20572"/>
                    <a:pt x="16697" y="6742"/>
                  </a:cubicBezTo>
                  <a:cubicBezTo>
                    <a:pt x="16697" y="6742"/>
                    <a:pt x="16711" y="6742"/>
                    <a:pt x="17322" y="6742"/>
                  </a:cubicBezTo>
                  <a:cubicBezTo>
                    <a:pt x="17322" y="6742"/>
                    <a:pt x="17322" y="6743"/>
                    <a:pt x="17322" y="11772"/>
                  </a:cubicBezTo>
                  <a:cubicBezTo>
                    <a:pt x="17323" y="12165"/>
                    <a:pt x="18326" y="12560"/>
                    <a:pt x="19549" y="12560"/>
                  </a:cubicBezTo>
                  <a:cubicBezTo>
                    <a:pt x="20567" y="12560"/>
                    <a:pt x="21599" y="12165"/>
                    <a:pt x="21599" y="11772"/>
                  </a:cubicBezTo>
                  <a:cubicBezTo>
                    <a:pt x="21599" y="11772"/>
                    <a:pt x="21599" y="11775"/>
                    <a:pt x="21599" y="5803"/>
                  </a:cubicBezTo>
                  <a:cubicBezTo>
                    <a:pt x="21600" y="4781"/>
                    <a:pt x="19346" y="3994"/>
                    <a:pt x="16697" y="3994"/>
                  </a:cubicBezTo>
                  <a:cubicBezTo>
                    <a:pt x="16697" y="3994"/>
                    <a:pt x="16706" y="3994"/>
                    <a:pt x="4687" y="3994"/>
                  </a:cubicBezTo>
                  <a:close/>
                </a:path>
              </a:pathLst>
            </a:custGeom>
            <a:solidFill>
              <a:schemeClr val="accent1"/>
            </a:solidFill>
            <a:ln>
              <a:noFill/>
            </a:ln>
            <a:effectLst/>
          </p:spPr>
          <p:txBody>
            <a:bodyPr wrap="square" lIns="68580" tIns="34290" rIns="68580" bIns="3429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id-ID"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 name="iš1îḍe">
              <a:extLst>
                <a:ext uri="{FF2B5EF4-FFF2-40B4-BE49-F238E27FC236}">
                  <a16:creationId xmlns:a16="http://schemas.microsoft.com/office/drawing/2014/main" id="{1395D928-C43B-2062-095A-841B9E5BD460}"/>
                </a:ext>
              </a:extLst>
            </p:cNvPr>
            <p:cNvSpPr/>
            <p:nvPr/>
          </p:nvSpPr>
          <p:spPr bwMode="auto">
            <a:xfrm>
              <a:off x="3558738" y="3680460"/>
              <a:ext cx="228940" cy="596465"/>
            </a:xfrm>
            <a:custGeom>
              <a:avLst/>
              <a:gdLst>
                <a:gd name="T0" fmla="*/ 267494 w 21600"/>
                <a:gd name="T1" fmla="*/ 696913 h 21600"/>
                <a:gd name="T2" fmla="*/ 267494 w 21600"/>
                <a:gd name="T3" fmla="*/ 696913 h 21600"/>
                <a:gd name="T4" fmla="*/ 267494 w 21600"/>
                <a:gd name="T5" fmla="*/ 696913 h 21600"/>
                <a:gd name="T6" fmla="*/ 267494 w 21600"/>
                <a:gd name="T7" fmla="*/ 6969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1" y="0"/>
                  </a:moveTo>
                  <a:cubicBezTo>
                    <a:pt x="9516" y="0"/>
                    <a:pt x="8301" y="179"/>
                    <a:pt x="7382" y="533"/>
                  </a:cubicBezTo>
                  <a:cubicBezTo>
                    <a:pt x="5543" y="1239"/>
                    <a:pt x="5543" y="2386"/>
                    <a:pt x="7382" y="3093"/>
                  </a:cubicBezTo>
                  <a:cubicBezTo>
                    <a:pt x="9221" y="3800"/>
                    <a:pt x="12203" y="3800"/>
                    <a:pt x="14041" y="3093"/>
                  </a:cubicBezTo>
                  <a:cubicBezTo>
                    <a:pt x="15880" y="2386"/>
                    <a:pt x="15880" y="1239"/>
                    <a:pt x="14041" y="533"/>
                  </a:cubicBezTo>
                  <a:cubicBezTo>
                    <a:pt x="13122" y="179"/>
                    <a:pt x="11926" y="0"/>
                    <a:pt x="10721" y="0"/>
                  </a:cubicBezTo>
                  <a:close/>
                  <a:moveTo>
                    <a:pt x="4687" y="3994"/>
                  </a:moveTo>
                  <a:cubicBezTo>
                    <a:pt x="2038" y="3994"/>
                    <a:pt x="0" y="4781"/>
                    <a:pt x="0" y="5803"/>
                  </a:cubicBezTo>
                  <a:cubicBezTo>
                    <a:pt x="0" y="5803"/>
                    <a:pt x="0" y="5800"/>
                    <a:pt x="0" y="11772"/>
                  </a:cubicBezTo>
                  <a:cubicBezTo>
                    <a:pt x="0" y="12165"/>
                    <a:pt x="808" y="12560"/>
                    <a:pt x="2031" y="12560"/>
                  </a:cubicBezTo>
                  <a:cubicBezTo>
                    <a:pt x="3049" y="12560"/>
                    <a:pt x="4081" y="12165"/>
                    <a:pt x="4081" y="11772"/>
                  </a:cubicBezTo>
                  <a:cubicBezTo>
                    <a:pt x="4081" y="11772"/>
                    <a:pt x="4081" y="11771"/>
                    <a:pt x="4081" y="6742"/>
                  </a:cubicBezTo>
                  <a:cubicBezTo>
                    <a:pt x="4081" y="6742"/>
                    <a:pt x="4067" y="6742"/>
                    <a:pt x="4882" y="6742"/>
                  </a:cubicBezTo>
                  <a:cubicBezTo>
                    <a:pt x="4882" y="6742"/>
                    <a:pt x="4882" y="6741"/>
                    <a:pt x="4882" y="20571"/>
                  </a:cubicBezTo>
                  <a:cubicBezTo>
                    <a:pt x="4882" y="21121"/>
                    <a:pt x="6112" y="21600"/>
                    <a:pt x="7538" y="21600"/>
                  </a:cubicBezTo>
                  <a:cubicBezTo>
                    <a:pt x="9168" y="21599"/>
                    <a:pt x="10389" y="21121"/>
                    <a:pt x="10389" y="20571"/>
                  </a:cubicBezTo>
                  <a:cubicBezTo>
                    <a:pt x="10389" y="20571"/>
                    <a:pt x="10389" y="20571"/>
                    <a:pt x="10389" y="12477"/>
                  </a:cubicBezTo>
                  <a:cubicBezTo>
                    <a:pt x="10389" y="12477"/>
                    <a:pt x="10395" y="12477"/>
                    <a:pt x="11210" y="12477"/>
                  </a:cubicBezTo>
                  <a:cubicBezTo>
                    <a:pt x="11210" y="12477"/>
                    <a:pt x="11210" y="12477"/>
                    <a:pt x="11210" y="20571"/>
                  </a:cubicBezTo>
                  <a:cubicBezTo>
                    <a:pt x="11210" y="21121"/>
                    <a:pt x="12420" y="21600"/>
                    <a:pt x="13846" y="21600"/>
                  </a:cubicBezTo>
                  <a:cubicBezTo>
                    <a:pt x="15476" y="21599"/>
                    <a:pt x="16697" y="21121"/>
                    <a:pt x="16697" y="20571"/>
                  </a:cubicBezTo>
                  <a:cubicBezTo>
                    <a:pt x="16697" y="20571"/>
                    <a:pt x="16697" y="20572"/>
                    <a:pt x="16697" y="6742"/>
                  </a:cubicBezTo>
                  <a:cubicBezTo>
                    <a:pt x="16697" y="6742"/>
                    <a:pt x="16711" y="6742"/>
                    <a:pt x="17322" y="6742"/>
                  </a:cubicBezTo>
                  <a:cubicBezTo>
                    <a:pt x="17322" y="6742"/>
                    <a:pt x="17322" y="6743"/>
                    <a:pt x="17322" y="11772"/>
                  </a:cubicBezTo>
                  <a:cubicBezTo>
                    <a:pt x="17323" y="12165"/>
                    <a:pt x="18326" y="12560"/>
                    <a:pt x="19549" y="12560"/>
                  </a:cubicBezTo>
                  <a:cubicBezTo>
                    <a:pt x="20567" y="12560"/>
                    <a:pt x="21599" y="12165"/>
                    <a:pt x="21599" y="11772"/>
                  </a:cubicBezTo>
                  <a:cubicBezTo>
                    <a:pt x="21599" y="11772"/>
                    <a:pt x="21599" y="11775"/>
                    <a:pt x="21599" y="5803"/>
                  </a:cubicBezTo>
                  <a:cubicBezTo>
                    <a:pt x="21599" y="4781"/>
                    <a:pt x="19346" y="3994"/>
                    <a:pt x="16697" y="3994"/>
                  </a:cubicBezTo>
                  <a:cubicBezTo>
                    <a:pt x="16697" y="3994"/>
                    <a:pt x="16706" y="3994"/>
                    <a:pt x="4687" y="3994"/>
                  </a:cubicBezTo>
                  <a:close/>
                </a:path>
              </a:pathLst>
            </a:custGeom>
            <a:solidFill>
              <a:schemeClr val="accent1"/>
            </a:solidFill>
            <a:ln>
              <a:noFill/>
            </a:ln>
            <a:effectLst/>
          </p:spPr>
          <p:txBody>
            <a:bodyPr wrap="square" lIns="68580" tIns="34290" rIns="68580" bIns="3429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id-ID"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îşľïḋê">
              <a:extLst>
                <a:ext uri="{FF2B5EF4-FFF2-40B4-BE49-F238E27FC236}">
                  <a16:creationId xmlns:a16="http://schemas.microsoft.com/office/drawing/2014/main" id="{4442FC53-08D5-A529-DE5E-B7960A794150}"/>
                </a:ext>
              </a:extLst>
            </p:cNvPr>
            <p:cNvSpPr/>
            <p:nvPr/>
          </p:nvSpPr>
          <p:spPr bwMode="auto">
            <a:xfrm>
              <a:off x="3867841" y="3634264"/>
              <a:ext cx="246602" cy="642661"/>
            </a:xfrm>
            <a:custGeom>
              <a:avLst/>
              <a:gdLst>
                <a:gd name="T0" fmla="*/ 288131 w 21600"/>
                <a:gd name="T1" fmla="*/ 750888 h 21600"/>
                <a:gd name="T2" fmla="*/ 288131 w 21600"/>
                <a:gd name="T3" fmla="*/ 750888 h 21600"/>
                <a:gd name="T4" fmla="*/ 288131 w 21600"/>
                <a:gd name="T5" fmla="*/ 750888 h 21600"/>
                <a:gd name="T6" fmla="*/ 288131 w 21600"/>
                <a:gd name="T7" fmla="*/ 7508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1" y="0"/>
                  </a:moveTo>
                  <a:cubicBezTo>
                    <a:pt x="9516" y="0"/>
                    <a:pt x="8301" y="179"/>
                    <a:pt x="7382" y="533"/>
                  </a:cubicBezTo>
                  <a:cubicBezTo>
                    <a:pt x="5543" y="1239"/>
                    <a:pt x="5543" y="2386"/>
                    <a:pt x="7382" y="3093"/>
                  </a:cubicBezTo>
                  <a:cubicBezTo>
                    <a:pt x="9221" y="3800"/>
                    <a:pt x="12203" y="3800"/>
                    <a:pt x="14041" y="3093"/>
                  </a:cubicBezTo>
                  <a:cubicBezTo>
                    <a:pt x="15880" y="2386"/>
                    <a:pt x="15880" y="1239"/>
                    <a:pt x="14041" y="533"/>
                  </a:cubicBezTo>
                  <a:cubicBezTo>
                    <a:pt x="13122" y="179"/>
                    <a:pt x="11926" y="0"/>
                    <a:pt x="10721" y="0"/>
                  </a:cubicBezTo>
                  <a:close/>
                  <a:moveTo>
                    <a:pt x="4687" y="3994"/>
                  </a:moveTo>
                  <a:cubicBezTo>
                    <a:pt x="2038" y="3994"/>
                    <a:pt x="0" y="4781"/>
                    <a:pt x="0" y="5803"/>
                  </a:cubicBezTo>
                  <a:cubicBezTo>
                    <a:pt x="0" y="5803"/>
                    <a:pt x="0" y="5800"/>
                    <a:pt x="0" y="11772"/>
                  </a:cubicBezTo>
                  <a:cubicBezTo>
                    <a:pt x="0" y="12165"/>
                    <a:pt x="808" y="12560"/>
                    <a:pt x="2031" y="12560"/>
                  </a:cubicBezTo>
                  <a:cubicBezTo>
                    <a:pt x="3049" y="12560"/>
                    <a:pt x="4081" y="12165"/>
                    <a:pt x="4081" y="11772"/>
                  </a:cubicBezTo>
                  <a:cubicBezTo>
                    <a:pt x="4081" y="11772"/>
                    <a:pt x="4081" y="11771"/>
                    <a:pt x="4081" y="6742"/>
                  </a:cubicBezTo>
                  <a:cubicBezTo>
                    <a:pt x="4081" y="6742"/>
                    <a:pt x="4067" y="6742"/>
                    <a:pt x="4882" y="6742"/>
                  </a:cubicBezTo>
                  <a:cubicBezTo>
                    <a:pt x="4882" y="6742"/>
                    <a:pt x="4882" y="6741"/>
                    <a:pt x="4882" y="20571"/>
                  </a:cubicBezTo>
                  <a:cubicBezTo>
                    <a:pt x="4882" y="21121"/>
                    <a:pt x="6112" y="21599"/>
                    <a:pt x="7538" y="21599"/>
                  </a:cubicBezTo>
                  <a:cubicBezTo>
                    <a:pt x="9168" y="21599"/>
                    <a:pt x="10389" y="21121"/>
                    <a:pt x="10389" y="20571"/>
                  </a:cubicBezTo>
                  <a:cubicBezTo>
                    <a:pt x="10389" y="20571"/>
                    <a:pt x="10389" y="20571"/>
                    <a:pt x="10389" y="12477"/>
                  </a:cubicBezTo>
                  <a:cubicBezTo>
                    <a:pt x="10389" y="12477"/>
                    <a:pt x="10395" y="12477"/>
                    <a:pt x="11210" y="12477"/>
                  </a:cubicBezTo>
                  <a:cubicBezTo>
                    <a:pt x="11210" y="12477"/>
                    <a:pt x="11210" y="12477"/>
                    <a:pt x="11210" y="20571"/>
                  </a:cubicBezTo>
                  <a:cubicBezTo>
                    <a:pt x="11210" y="21121"/>
                    <a:pt x="12420" y="21599"/>
                    <a:pt x="13846" y="21599"/>
                  </a:cubicBezTo>
                  <a:cubicBezTo>
                    <a:pt x="15476" y="21599"/>
                    <a:pt x="16697" y="21121"/>
                    <a:pt x="16697" y="20571"/>
                  </a:cubicBezTo>
                  <a:cubicBezTo>
                    <a:pt x="16697" y="20571"/>
                    <a:pt x="16697" y="20572"/>
                    <a:pt x="16697" y="6742"/>
                  </a:cubicBezTo>
                  <a:cubicBezTo>
                    <a:pt x="16697" y="6742"/>
                    <a:pt x="16711" y="6742"/>
                    <a:pt x="17322" y="6742"/>
                  </a:cubicBezTo>
                  <a:cubicBezTo>
                    <a:pt x="17322" y="6742"/>
                    <a:pt x="17322" y="6743"/>
                    <a:pt x="17322" y="11772"/>
                  </a:cubicBezTo>
                  <a:cubicBezTo>
                    <a:pt x="17323" y="12165"/>
                    <a:pt x="18326" y="12560"/>
                    <a:pt x="19549" y="12560"/>
                  </a:cubicBezTo>
                  <a:cubicBezTo>
                    <a:pt x="20567" y="12560"/>
                    <a:pt x="21599" y="12165"/>
                    <a:pt x="21599" y="11772"/>
                  </a:cubicBezTo>
                  <a:cubicBezTo>
                    <a:pt x="21599" y="11772"/>
                    <a:pt x="21599" y="11775"/>
                    <a:pt x="21599" y="5803"/>
                  </a:cubicBezTo>
                  <a:cubicBezTo>
                    <a:pt x="21600" y="4781"/>
                    <a:pt x="19346" y="3994"/>
                    <a:pt x="16697" y="3994"/>
                  </a:cubicBezTo>
                  <a:cubicBezTo>
                    <a:pt x="16697" y="3994"/>
                    <a:pt x="16706" y="3994"/>
                    <a:pt x="4687" y="3994"/>
                  </a:cubicBezTo>
                  <a:close/>
                </a:path>
              </a:pathLst>
            </a:custGeom>
            <a:solidFill>
              <a:schemeClr val="tx2">
                <a:alpha val="15000"/>
              </a:schemeClr>
            </a:solidFill>
            <a:ln>
              <a:noFill/>
            </a:ln>
            <a:effectLst/>
          </p:spPr>
          <p:txBody>
            <a:bodyPr wrap="square" lIns="68580" tIns="34290" rIns="68580" bIns="3429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id-ID"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 name="ïṧḷïḑé">
              <a:extLst>
                <a:ext uri="{FF2B5EF4-FFF2-40B4-BE49-F238E27FC236}">
                  <a16:creationId xmlns:a16="http://schemas.microsoft.com/office/drawing/2014/main" id="{E5CE84F0-2468-76FB-5A2B-F902E8D7CCE7}"/>
                </a:ext>
              </a:extLst>
            </p:cNvPr>
            <p:cNvSpPr/>
            <p:nvPr/>
          </p:nvSpPr>
          <p:spPr bwMode="auto">
            <a:xfrm>
              <a:off x="4194606" y="3568368"/>
              <a:ext cx="272418" cy="708558"/>
            </a:xfrm>
            <a:custGeom>
              <a:avLst/>
              <a:gdLst>
                <a:gd name="T0" fmla="*/ 318294 w 21600"/>
                <a:gd name="T1" fmla="*/ 827882 h 21600"/>
                <a:gd name="T2" fmla="*/ 318294 w 21600"/>
                <a:gd name="T3" fmla="*/ 827882 h 21600"/>
                <a:gd name="T4" fmla="*/ 318294 w 21600"/>
                <a:gd name="T5" fmla="*/ 827882 h 21600"/>
                <a:gd name="T6" fmla="*/ 318294 w 21600"/>
                <a:gd name="T7" fmla="*/ 82788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1" y="0"/>
                  </a:moveTo>
                  <a:cubicBezTo>
                    <a:pt x="9516" y="0"/>
                    <a:pt x="8301" y="179"/>
                    <a:pt x="7382" y="533"/>
                  </a:cubicBezTo>
                  <a:cubicBezTo>
                    <a:pt x="5543" y="1239"/>
                    <a:pt x="5543" y="2386"/>
                    <a:pt x="7382" y="3093"/>
                  </a:cubicBezTo>
                  <a:cubicBezTo>
                    <a:pt x="9221" y="3800"/>
                    <a:pt x="12203" y="3800"/>
                    <a:pt x="14041" y="3093"/>
                  </a:cubicBezTo>
                  <a:cubicBezTo>
                    <a:pt x="15880" y="2386"/>
                    <a:pt x="15880" y="1239"/>
                    <a:pt x="14041" y="533"/>
                  </a:cubicBezTo>
                  <a:cubicBezTo>
                    <a:pt x="13122" y="179"/>
                    <a:pt x="11926" y="0"/>
                    <a:pt x="10721" y="0"/>
                  </a:cubicBezTo>
                  <a:close/>
                  <a:moveTo>
                    <a:pt x="4687" y="3994"/>
                  </a:moveTo>
                  <a:cubicBezTo>
                    <a:pt x="2038" y="3994"/>
                    <a:pt x="0" y="4781"/>
                    <a:pt x="0" y="5803"/>
                  </a:cubicBezTo>
                  <a:cubicBezTo>
                    <a:pt x="0" y="5803"/>
                    <a:pt x="0" y="5800"/>
                    <a:pt x="0" y="11772"/>
                  </a:cubicBezTo>
                  <a:cubicBezTo>
                    <a:pt x="0" y="12165"/>
                    <a:pt x="808" y="12560"/>
                    <a:pt x="2031" y="12560"/>
                  </a:cubicBezTo>
                  <a:cubicBezTo>
                    <a:pt x="3049" y="12560"/>
                    <a:pt x="4081" y="12165"/>
                    <a:pt x="4081" y="11772"/>
                  </a:cubicBezTo>
                  <a:cubicBezTo>
                    <a:pt x="4081" y="11772"/>
                    <a:pt x="4081" y="11771"/>
                    <a:pt x="4081" y="6742"/>
                  </a:cubicBezTo>
                  <a:cubicBezTo>
                    <a:pt x="4081" y="6742"/>
                    <a:pt x="4067" y="6742"/>
                    <a:pt x="4882" y="6742"/>
                  </a:cubicBezTo>
                  <a:cubicBezTo>
                    <a:pt x="4882" y="6742"/>
                    <a:pt x="4882" y="6741"/>
                    <a:pt x="4882" y="20571"/>
                  </a:cubicBezTo>
                  <a:cubicBezTo>
                    <a:pt x="4882" y="21121"/>
                    <a:pt x="6112" y="21600"/>
                    <a:pt x="7538" y="21600"/>
                  </a:cubicBezTo>
                  <a:cubicBezTo>
                    <a:pt x="9168" y="21599"/>
                    <a:pt x="10389" y="21121"/>
                    <a:pt x="10389" y="20571"/>
                  </a:cubicBezTo>
                  <a:cubicBezTo>
                    <a:pt x="10389" y="20571"/>
                    <a:pt x="10389" y="20571"/>
                    <a:pt x="10389" y="12477"/>
                  </a:cubicBezTo>
                  <a:cubicBezTo>
                    <a:pt x="10389" y="12477"/>
                    <a:pt x="10395" y="12477"/>
                    <a:pt x="11210" y="12477"/>
                  </a:cubicBezTo>
                  <a:cubicBezTo>
                    <a:pt x="11210" y="12477"/>
                    <a:pt x="11210" y="12477"/>
                    <a:pt x="11210" y="20571"/>
                  </a:cubicBezTo>
                  <a:cubicBezTo>
                    <a:pt x="11210" y="21121"/>
                    <a:pt x="12420" y="21600"/>
                    <a:pt x="13846" y="21600"/>
                  </a:cubicBezTo>
                  <a:cubicBezTo>
                    <a:pt x="15476" y="21599"/>
                    <a:pt x="16697" y="21121"/>
                    <a:pt x="16697" y="20571"/>
                  </a:cubicBezTo>
                  <a:cubicBezTo>
                    <a:pt x="16697" y="20571"/>
                    <a:pt x="16697" y="20572"/>
                    <a:pt x="16697" y="6742"/>
                  </a:cubicBezTo>
                  <a:cubicBezTo>
                    <a:pt x="16697" y="6742"/>
                    <a:pt x="16711" y="6742"/>
                    <a:pt x="17322" y="6742"/>
                  </a:cubicBezTo>
                  <a:cubicBezTo>
                    <a:pt x="17322" y="6742"/>
                    <a:pt x="17322" y="6743"/>
                    <a:pt x="17322" y="11772"/>
                  </a:cubicBezTo>
                  <a:cubicBezTo>
                    <a:pt x="17323" y="12165"/>
                    <a:pt x="18326" y="12560"/>
                    <a:pt x="19549" y="12560"/>
                  </a:cubicBezTo>
                  <a:cubicBezTo>
                    <a:pt x="20567" y="12560"/>
                    <a:pt x="21599" y="12165"/>
                    <a:pt x="21599" y="11772"/>
                  </a:cubicBezTo>
                  <a:cubicBezTo>
                    <a:pt x="21599" y="11772"/>
                    <a:pt x="21599" y="11775"/>
                    <a:pt x="21599" y="5803"/>
                  </a:cubicBezTo>
                  <a:cubicBezTo>
                    <a:pt x="21600" y="4781"/>
                    <a:pt x="19346" y="3994"/>
                    <a:pt x="16697" y="3994"/>
                  </a:cubicBezTo>
                  <a:cubicBezTo>
                    <a:pt x="16697" y="3994"/>
                    <a:pt x="16706" y="3994"/>
                    <a:pt x="4687" y="3994"/>
                  </a:cubicBezTo>
                  <a:close/>
                </a:path>
              </a:pathLst>
            </a:custGeom>
            <a:solidFill>
              <a:schemeClr val="tx2">
                <a:alpha val="15000"/>
              </a:schemeClr>
            </a:solidFill>
            <a:ln>
              <a:noFill/>
            </a:ln>
            <a:effectLst/>
          </p:spPr>
          <p:txBody>
            <a:bodyPr wrap="square" lIns="68580" tIns="34290" rIns="68580" bIns="3429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id-ID"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 name="i$líḋe">
              <a:extLst>
                <a:ext uri="{FF2B5EF4-FFF2-40B4-BE49-F238E27FC236}">
                  <a16:creationId xmlns:a16="http://schemas.microsoft.com/office/drawing/2014/main" id="{C7628D97-9003-1CFB-5138-EC1175D6C534}"/>
                </a:ext>
              </a:extLst>
            </p:cNvPr>
            <p:cNvSpPr/>
            <p:nvPr/>
          </p:nvSpPr>
          <p:spPr bwMode="auto">
            <a:xfrm>
              <a:off x="4546507" y="3420270"/>
              <a:ext cx="329483" cy="856655"/>
            </a:xfrm>
            <a:custGeom>
              <a:avLst/>
              <a:gdLst>
                <a:gd name="T0" fmla="*/ 384969 w 21600"/>
                <a:gd name="T1" fmla="*/ 1000919 h 21600"/>
                <a:gd name="T2" fmla="*/ 384969 w 21600"/>
                <a:gd name="T3" fmla="*/ 1000919 h 21600"/>
                <a:gd name="T4" fmla="*/ 384969 w 21600"/>
                <a:gd name="T5" fmla="*/ 1000919 h 21600"/>
                <a:gd name="T6" fmla="*/ 384969 w 21600"/>
                <a:gd name="T7" fmla="*/ 1000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1" y="0"/>
                  </a:moveTo>
                  <a:cubicBezTo>
                    <a:pt x="9516" y="0"/>
                    <a:pt x="8301" y="179"/>
                    <a:pt x="7382" y="533"/>
                  </a:cubicBezTo>
                  <a:cubicBezTo>
                    <a:pt x="5543" y="1239"/>
                    <a:pt x="5543" y="2386"/>
                    <a:pt x="7382" y="3093"/>
                  </a:cubicBezTo>
                  <a:cubicBezTo>
                    <a:pt x="9221" y="3800"/>
                    <a:pt x="12203" y="3800"/>
                    <a:pt x="14041" y="3093"/>
                  </a:cubicBezTo>
                  <a:cubicBezTo>
                    <a:pt x="15880" y="2386"/>
                    <a:pt x="15880" y="1239"/>
                    <a:pt x="14041" y="533"/>
                  </a:cubicBezTo>
                  <a:cubicBezTo>
                    <a:pt x="13122" y="179"/>
                    <a:pt x="11926" y="0"/>
                    <a:pt x="10721" y="0"/>
                  </a:cubicBezTo>
                  <a:close/>
                  <a:moveTo>
                    <a:pt x="4687" y="3994"/>
                  </a:moveTo>
                  <a:cubicBezTo>
                    <a:pt x="2038" y="3994"/>
                    <a:pt x="0" y="4781"/>
                    <a:pt x="0" y="5803"/>
                  </a:cubicBezTo>
                  <a:cubicBezTo>
                    <a:pt x="0" y="5803"/>
                    <a:pt x="0" y="5800"/>
                    <a:pt x="0" y="11772"/>
                  </a:cubicBezTo>
                  <a:cubicBezTo>
                    <a:pt x="0" y="12165"/>
                    <a:pt x="808" y="12560"/>
                    <a:pt x="2031" y="12560"/>
                  </a:cubicBezTo>
                  <a:cubicBezTo>
                    <a:pt x="3049" y="12560"/>
                    <a:pt x="4081" y="12165"/>
                    <a:pt x="4081" y="11772"/>
                  </a:cubicBezTo>
                  <a:cubicBezTo>
                    <a:pt x="4081" y="11772"/>
                    <a:pt x="4081" y="11771"/>
                    <a:pt x="4081" y="6742"/>
                  </a:cubicBezTo>
                  <a:cubicBezTo>
                    <a:pt x="4081" y="6742"/>
                    <a:pt x="4067" y="6742"/>
                    <a:pt x="4882" y="6742"/>
                  </a:cubicBezTo>
                  <a:cubicBezTo>
                    <a:pt x="4882" y="6742"/>
                    <a:pt x="4882" y="6741"/>
                    <a:pt x="4882" y="20571"/>
                  </a:cubicBezTo>
                  <a:cubicBezTo>
                    <a:pt x="4882" y="21121"/>
                    <a:pt x="6112" y="21599"/>
                    <a:pt x="7538" y="21599"/>
                  </a:cubicBezTo>
                  <a:cubicBezTo>
                    <a:pt x="9168" y="21599"/>
                    <a:pt x="10389" y="21121"/>
                    <a:pt x="10389" y="20571"/>
                  </a:cubicBezTo>
                  <a:cubicBezTo>
                    <a:pt x="10389" y="20571"/>
                    <a:pt x="10389" y="20571"/>
                    <a:pt x="10389" y="12477"/>
                  </a:cubicBezTo>
                  <a:cubicBezTo>
                    <a:pt x="10389" y="12477"/>
                    <a:pt x="10395" y="12477"/>
                    <a:pt x="11210" y="12477"/>
                  </a:cubicBezTo>
                  <a:cubicBezTo>
                    <a:pt x="11210" y="12477"/>
                    <a:pt x="11210" y="12477"/>
                    <a:pt x="11210" y="20571"/>
                  </a:cubicBezTo>
                  <a:cubicBezTo>
                    <a:pt x="11210" y="21121"/>
                    <a:pt x="12420" y="21599"/>
                    <a:pt x="13846" y="21599"/>
                  </a:cubicBezTo>
                  <a:cubicBezTo>
                    <a:pt x="15476" y="21599"/>
                    <a:pt x="16697" y="21121"/>
                    <a:pt x="16697" y="20571"/>
                  </a:cubicBezTo>
                  <a:cubicBezTo>
                    <a:pt x="16697" y="20571"/>
                    <a:pt x="16697" y="20572"/>
                    <a:pt x="16697" y="6742"/>
                  </a:cubicBezTo>
                  <a:cubicBezTo>
                    <a:pt x="16697" y="6742"/>
                    <a:pt x="16711" y="6742"/>
                    <a:pt x="17322" y="6742"/>
                  </a:cubicBezTo>
                  <a:cubicBezTo>
                    <a:pt x="17322" y="6742"/>
                    <a:pt x="17322" y="6743"/>
                    <a:pt x="17322" y="11772"/>
                  </a:cubicBezTo>
                  <a:cubicBezTo>
                    <a:pt x="17323" y="12165"/>
                    <a:pt x="18326" y="12560"/>
                    <a:pt x="19549" y="12560"/>
                  </a:cubicBezTo>
                  <a:cubicBezTo>
                    <a:pt x="20567" y="12560"/>
                    <a:pt x="21599" y="12165"/>
                    <a:pt x="21599" y="11772"/>
                  </a:cubicBezTo>
                  <a:cubicBezTo>
                    <a:pt x="21599" y="11772"/>
                    <a:pt x="21599" y="11775"/>
                    <a:pt x="21599" y="5803"/>
                  </a:cubicBezTo>
                  <a:cubicBezTo>
                    <a:pt x="21600" y="4781"/>
                    <a:pt x="19346" y="3994"/>
                    <a:pt x="16697" y="3994"/>
                  </a:cubicBezTo>
                  <a:cubicBezTo>
                    <a:pt x="16697" y="3994"/>
                    <a:pt x="16706" y="3994"/>
                    <a:pt x="4687" y="3994"/>
                  </a:cubicBezTo>
                  <a:close/>
                </a:path>
              </a:pathLst>
            </a:custGeom>
            <a:solidFill>
              <a:schemeClr val="tx2">
                <a:alpha val="15000"/>
              </a:schemeClr>
            </a:solidFill>
            <a:ln>
              <a:noFill/>
            </a:ln>
            <a:effectLst/>
          </p:spPr>
          <p:txBody>
            <a:bodyPr wrap="square" lIns="68580" tIns="34290" rIns="68580" bIns="3429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id-ID"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ís1íďé">
              <a:extLst>
                <a:ext uri="{FF2B5EF4-FFF2-40B4-BE49-F238E27FC236}">
                  <a16:creationId xmlns:a16="http://schemas.microsoft.com/office/drawing/2014/main" id="{FFCB766F-930D-AE15-1C76-6BCAB573D1E4}"/>
                </a:ext>
              </a:extLst>
            </p:cNvPr>
            <p:cNvSpPr/>
            <p:nvPr/>
          </p:nvSpPr>
          <p:spPr bwMode="auto">
            <a:xfrm>
              <a:off x="4955473" y="3299347"/>
              <a:ext cx="375678" cy="977578"/>
            </a:xfrm>
            <a:custGeom>
              <a:avLst/>
              <a:gdLst>
                <a:gd name="T0" fmla="*/ 438944 w 21600"/>
                <a:gd name="T1" fmla="*/ 1142207 h 21600"/>
                <a:gd name="T2" fmla="*/ 438944 w 21600"/>
                <a:gd name="T3" fmla="*/ 1142207 h 21600"/>
                <a:gd name="T4" fmla="*/ 438944 w 21600"/>
                <a:gd name="T5" fmla="*/ 1142207 h 21600"/>
                <a:gd name="T6" fmla="*/ 438944 w 21600"/>
                <a:gd name="T7" fmla="*/ 11422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1" y="0"/>
                  </a:moveTo>
                  <a:cubicBezTo>
                    <a:pt x="9516" y="0"/>
                    <a:pt x="8301" y="179"/>
                    <a:pt x="7382" y="533"/>
                  </a:cubicBezTo>
                  <a:cubicBezTo>
                    <a:pt x="5543" y="1239"/>
                    <a:pt x="5543" y="2386"/>
                    <a:pt x="7382" y="3093"/>
                  </a:cubicBezTo>
                  <a:cubicBezTo>
                    <a:pt x="9221" y="3800"/>
                    <a:pt x="12203" y="3800"/>
                    <a:pt x="14041" y="3093"/>
                  </a:cubicBezTo>
                  <a:cubicBezTo>
                    <a:pt x="15880" y="2386"/>
                    <a:pt x="15880" y="1239"/>
                    <a:pt x="14041" y="533"/>
                  </a:cubicBezTo>
                  <a:cubicBezTo>
                    <a:pt x="13122" y="179"/>
                    <a:pt x="11926" y="0"/>
                    <a:pt x="10721" y="0"/>
                  </a:cubicBezTo>
                  <a:close/>
                  <a:moveTo>
                    <a:pt x="4687" y="3994"/>
                  </a:moveTo>
                  <a:cubicBezTo>
                    <a:pt x="2038" y="3994"/>
                    <a:pt x="0" y="4781"/>
                    <a:pt x="0" y="5803"/>
                  </a:cubicBezTo>
                  <a:cubicBezTo>
                    <a:pt x="0" y="5803"/>
                    <a:pt x="0" y="5800"/>
                    <a:pt x="0" y="11772"/>
                  </a:cubicBezTo>
                  <a:cubicBezTo>
                    <a:pt x="0" y="12165"/>
                    <a:pt x="808" y="12560"/>
                    <a:pt x="2031" y="12560"/>
                  </a:cubicBezTo>
                  <a:cubicBezTo>
                    <a:pt x="3049" y="12560"/>
                    <a:pt x="4081" y="12165"/>
                    <a:pt x="4081" y="11772"/>
                  </a:cubicBezTo>
                  <a:cubicBezTo>
                    <a:pt x="4081" y="11772"/>
                    <a:pt x="4081" y="11771"/>
                    <a:pt x="4081" y="6742"/>
                  </a:cubicBezTo>
                  <a:cubicBezTo>
                    <a:pt x="4081" y="6742"/>
                    <a:pt x="4067" y="6742"/>
                    <a:pt x="4882" y="6742"/>
                  </a:cubicBezTo>
                  <a:cubicBezTo>
                    <a:pt x="4882" y="6742"/>
                    <a:pt x="4882" y="6741"/>
                    <a:pt x="4882" y="20571"/>
                  </a:cubicBezTo>
                  <a:cubicBezTo>
                    <a:pt x="4882" y="21121"/>
                    <a:pt x="6112" y="21599"/>
                    <a:pt x="7538" y="21599"/>
                  </a:cubicBezTo>
                  <a:cubicBezTo>
                    <a:pt x="9168" y="21599"/>
                    <a:pt x="10389" y="21121"/>
                    <a:pt x="10389" y="20571"/>
                  </a:cubicBezTo>
                  <a:cubicBezTo>
                    <a:pt x="10389" y="20571"/>
                    <a:pt x="10389" y="20571"/>
                    <a:pt x="10389" y="12477"/>
                  </a:cubicBezTo>
                  <a:cubicBezTo>
                    <a:pt x="10389" y="12477"/>
                    <a:pt x="10395" y="12477"/>
                    <a:pt x="11210" y="12477"/>
                  </a:cubicBezTo>
                  <a:cubicBezTo>
                    <a:pt x="11210" y="12477"/>
                    <a:pt x="11210" y="12477"/>
                    <a:pt x="11210" y="20571"/>
                  </a:cubicBezTo>
                  <a:cubicBezTo>
                    <a:pt x="11210" y="21121"/>
                    <a:pt x="12420" y="21599"/>
                    <a:pt x="13846" y="21599"/>
                  </a:cubicBezTo>
                  <a:cubicBezTo>
                    <a:pt x="15476" y="21599"/>
                    <a:pt x="16697" y="21121"/>
                    <a:pt x="16697" y="20571"/>
                  </a:cubicBezTo>
                  <a:cubicBezTo>
                    <a:pt x="16697" y="20571"/>
                    <a:pt x="16697" y="20572"/>
                    <a:pt x="16697" y="6742"/>
                  </a:cubicBezTo>
                  <a:cubicBezTo>
                    <a:pt x="16697" y="6742"/>
                    <a:pt x="16711" y="6742"/>
                    <a:pt x="17322" y="6742"/>
                  </a:cubicBezTo>
                  <a:cubicBezTo>
                    <a:pt x="17322" y="6742"/>
                    <a:pt x="17322" y="6743"/>
                    <a:pt x="17322" y="11772"/>
                  </a:cubicBezTo>
                  <a:cubicBezTo>
                    <a:pt x="17323" y="12165"/>
                    <a:pt x="18326" y="12560"/>
                    <a:pt x="19549" y="12560"/>
                  </a:cubicBezTo>
                  <a:cubicBezTo>
                    <a:pt x="20567" y="12560"/>
                    <a:pt x="21599" y="12165"/>
                    <a:pt x="21599" y="11772"/>
                  </a:cubicBezTo>
                  <a:cubicBezTo>
                    <a:pt x="21599" y="11772"/>
                    <a:pt x="21599" y="11775"/>
                    <a:pt x="21599" y="5803"/>
                  </a:cubicBezTo>
                  <a:cubicBezTo>
                    <a:pt x="21600" y="4781"/>
                    <a:pt x="19346" y="3994"/>
                    <a:pt x="16697" y="3994"/>
                  </a:cubicBezTo>
                  <a:cubicBezTo>
                    <a:pt x="16697" y="3994"/>
                    <a:pt x="16706" y="3994"/>
                    <a:pt x="4687" y="3994"/>
                  </a:cubicBezTo>
                  <a:close/>
                </a:path>
              </a:pathLst>
            </a:custGeom>
            <a:solidFill>
              <a:schemeClr val="tx2">
                <a:alpha val="15000"/>
              </a:schemeClr>
            </a:solidFill>
            <a:ln>
              <a:noFill/>
            </a:ln>
            <a:effectLst/>
          </p:spPr>
          <p:txBody>
            <a:bodyPr wrap="square" lIns="68580" tIns="34290" rIns="68580" bIns="3429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id-ID"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 name="îṡḻidê">
              <a:extLst>
                <a:ext uri="{FF2B5EF4-FFF2-40B4-BE49-F238E27FC236}">
                  <a16:creationId xmlns:a16="http://schemas.microsoft.com/office/drawing/2014/main" id="{5E123093-8827-105A-0044-DC01748CB3A6}"/>
                </a:ext>
              </a:extLst>
            </p:cNvPr>
            <p:cNvSpPr/>
            <p:nvPr/>
          </p:nvSpPr>
          <p:spPr bwMode="auto">
            <a:xfrm>
              <a:off x="5411314" y="3179103"/>
              <a:ext cx="421873" cy="1097822"/>
            </a:xfrm>
            <a:custGeom>
              <a:avLst/>
              <a:gdLst>
                <a:gd name="T0" fmla="*/ 492919 w 21600"/>
                <a:gd name="T1" fmla="*/ 1282700 h 21600"/>
                <a:gd name="T2" fmla="*/ 492919 w 21600"/>
                <a:gd name="T3" fmla="*/ 1282700 h 21600"/>
                <a:gd name="T4" fmla="*/ 492919 w 21600"/>
                <a:gd name="T5" fmla="*/ 1282700 h 21600"/>
                <a:gd name="T6" fmla="*/ 492919 w 21600"/>
                <a:gd name="T7" fmla="*/ 1282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1" y="0"/>
                  </a:moveTo>
                  <a:cubicBezTo>
                    <a:pt x="9516" y="0"/>
                    <a:pt x="8301" y="179"/>
                    <a:pt x="7382" y="533"/>
                  </a:cubicBezTo>
                  <a:cubicBezTo>
                    <a:pt x="5543" y="1239"/>
                    <a:pt x="5543" y="2386"/>
                    <a:pt x="7382" y="3093"/>
                  </a:cubicBezTo>
                  <a:cubicBezTo>
                    <a:pt x="9221" y="3800"/>
                    <a:pt x="12203" y="3800"/>
                    <a:pt x="14041" y="3093"/>
                  </a:cubicBezTo>
                  <a:cubicBezTo>
                    <a:pt x="15880" y="2386"/>
                    <a:pt x="15880" y="1239"/>
                    <a:pt x="14041" y="533"/>
                  </a:cubicBezTo>
                  <a:cubicBezTo>
                    <a:pt x="13122" y="179"/>
                    <a:pt x="11926" y="0"/>
                    <a:pt x="10721" y="0"/>
                  </a:cubicBezTo>
                  <a:close/>
                  <a:moveTo>
                    <a:pt x="4687" y="3994"/>
                  </a:moveTo>
                  <a:cubicBezTo>
                    <a:pt x="2038" y="3994"/>
                    <a:pt x="0" y="4781"/>
                    <a:pt x="0" y="5803"/>
                  </a:cubicBezTo>
                  <a:cubicBezTo>
                    <a:pt x="0" y="5803"/>
                    <a:pt x="0" y="5800"/>
                    <a:pt x="0" y="11772"/>
                  </a:cubicBezTo>
                  <a:cubicBezTo>
                    <a:pt x="0" y="12165"/>
                    <a:pt x="808" y="12560"/>
                    <a:pt x="2031" y="12560"/>
                  </a:cubicBezTo>
                  <a:cubicBezTo>
                    <a:pt x="3049" y="12560"/>
                    <a:pt x="4081" y="12165"/>
                    <a:pt x="4081" y="11772"/>
                  </a:cubicBezTo>
                  <a:cubicBezTo>
                    <a:pt x="4081" y="11772"/>
                    <a:pt x="4081" y="11771"/>
                    <a:pt x="4081" y="6742"/>
                  </a:cubicBezTo>
                  <a:cubicBezTo>
                    <a:pt x="4081" y="6742"/>
                    <a:pt x="4067" y="6742"/>
                    <a:pt x="4882" y="6742"/>
                  </a:cubicBezTo>
                  <a:cubicBezTo>
                    <a:pt x="4882" y="6742"/>
                    <a:pt x="4882" y="6741"/>
                    <a:pt x="4882" y="20571"/>
                  </a:cubicBezTo>
                  <a:cubicBezTo>
                    <a:pt x="4882" y="21121"/>
                    <a:pt x="6112" y="21600"/>
                    <a:pt x="7538" y="21600"/>
                  </a:cubicBezTo>
                  <a:cubicBezTo>
                    <a:pt x="9168" y="21599"/>
                    <a:pt x="10389" y="21121"/>
                    <a:pt x="10389" y="20571"/>
                  </a:cubicBezTo>
                  <a:cubicBezTo>
                    <a:pt x="10389" y="20571"/>
                    <a:pt x="10389" y="20571"/>
                    <a:pt x="10389" y="12477"/>
                  </a:cubicBezTo>
                  <a:cubicBezTo>
                    <a:pt x="10389" y="12477"/>
                    <a:pt x="10395" y="12477"/>
                    <a:pt x="11210" y="12477"/>
                  </a:cubicBezTo>
                  <a:cubicBezTo>
                    <a:pt x="11210" y="12477"/>
                    <a:pt x="11210" y="12477"/>
                    <a:pt x="11210" y="20571"/>
                  </a:cubicBezTo>
                  <a:cubicBezTo>
                    <a:pt x="11210" y="21121"/>
                    <a:pt x="12420" y="21600"/>
                    <a:pt x="13846" y="21600"/>
                  </a:cubicBezTo>
                  <a:cubicBezTo>
                    <a:pt x="15476" y="21599"/>
                    <a:pt x="16697" y="21121"/>
                    <a:pt x="16697" y="20571"/>
                  </a:cubicBezTo>
                  <a:cubicBezTo>
                    <a:pt x="16697" y="20571"/>
                    <a:pt x="16697" y="20572"/>
                    <a:pt x="16697" y="6742"/>
                  </a:cubicBezTo>
                  <a:cubicBezTo>
                    <a:pt x="16697" y="6742"/>
                    <a:pt x="16711" y="6742"/>
                    <a:pt x="17322" y="6742"/>
                  </a:cubicBezTo>
                  <a:cubicBezTo>
                    <a:pt x="17322" y="6742"/>
                    <a:pt x="17322" y="6743"/>
                    <a:pt x="17322" y="11772"/>
                  </a:cubicBezTo>
                  <a:cubicBezTo>
                    <a:pt x="17323" y="12165"/>
                    <a:pt x="18326" y="12560"/>
                    <a:pt x="19549" y="12560"/>
                  </a:cubicBezTo>
                  <a:cubicBezTo>
                    <a:pt x="20567" y="12560"/>
                    <a:pt x="21599" y="12165"/>
                    <a:pt x="21599" y="11772"/>
                  </a:cubicBezTo>
                  <a:cubicBezTo>
                    <a:pt x="21599" y="11772"/>
                    <a:pt x="21599" y="11775"/>
                    <a:pt x="21599" y="5803"/>
                  </a:cubicBezTo>
                  <a:cubicBezTo>
                    <a:pt x="21599" y="4781"/>
                    <a:pt x="19346" y="3994"/>
                    <a:pt x="16697" y="3994"/>
                  </a:cubicBezTo>
                  <a:cubicBezTo>
                    <a:pt x="16697" y="3994"/>
                    <a:pt x="16706" y="3994"/>
                    <a:pt x="4687" y="3994"/>
                  </a:cubicBezTo>
                  <a:close/>
                </a:path>
              </a:pathLst>
            </a:custGeom>
            <a:solidFill>
              <a:schemeClr val="tx2">
                <a:alpha val="15000"/>
              </a:schemeClr>
            </a:solidFill>
            <a:ln>
              <a:noFill/>
            </a:ln>
            <a:effectLst/>
          </p:spPr>
          <p:txBody>
            <a:bodyPr wrap="square" lIns="68580" tIns="34290" rIns="68580" bIns="3429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id-ID"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 name="íṡľiḓê">
              <a:extLst>
                <a:ext uri="{FF2B5EF4-FFF2-40B4-BE49-F238E27FC236}">
                  <a16:creationId xmlns:a16="http://schemas.microsoft.com/office/drawing/2014/main" id="{CD998244-2A72-B797-53FE-BCA46C33AEE5}"/>
                </a:ext>
              </a:extLst>
            </p:cNvPr>
            <p:cNvSpPr/>
            <p:nvPr/>
          </p:nvSpPr>
          <p:spPr bwMode="auto">
            <a:xfrm flipH="1">
              <a:off x="6174849" y="2969234"/>
              <a:ext cx="4029060" cy="1423180"/>
            </a:xfrm>
            <a:custGeom>
              <a:avLst/>
              <a:gdLst>
                <a:gd name="T0" fmla="*/ 4707732 w 21600"/>
                <a:gd name="T1" fmla="*/ 1662907 h 21600"/>
                <a:gd name="T2" fmla="*/ 4707732 w 21600"/>
                <a:gd name="T3" fmla="*/ 1662907 h 21600"/>
                <a:gd name="T4" fmla="*/ 4707732 w 21600"/>
                <a:gd name="T5" fmla="*/ 1662907 h 21600"/>
                <a:gd name="T6" fmla="*/ 4707732 w 21600"/>
                <a:gd name="T7" fmla="*/ 16629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069"/>
                  </a:moveTo>
                  <a:lnTo>
                    <a:pt x="21599" y="0"/>
                  </a:lnTo>
                  <a:lnTo>
                    <a:pt x="21599" y="21599"/>
                  </a:lnTo>
                  <a:lnTo>
                    <a:pt x="0" y="21599"/>
                  </a:lnTo>
                  <a:lnTo>
                    <a:pt x="0" y="13069"/>
                  </a:lnTo>
                  <a:close/>
                </a:path>
              </a:pathLst>
            </a:custGeom>
            <a:noFill/>
            <a:ln>
              <a:solidFill>
                <a:schemeClr val="tx1">
                  <a:lumMod val="40000"/>
                  <a:lumOff val="60000"/>
                </a:schemeClr>
              </a:solidFill>
            </a:ln>
            <a:effectLst/>
          </p:spPr>
          <p:txBody>
            <a:bodyPr wrap="square" lIns="68580" tIns="34290" rIns="68580" bIns="3429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id-ID"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 name="ïSḻíḓè">
              <a:extLst>
                <a:ext uri="{FF2B5EF4-FFF2-40B4-BE49-F238E27FC236}">
                  <a16:creationId xmlns:a16="http://schemas.microsoft.com/office/drawing/2014/main" id="{24A43721-D0F9-F230-7029-F1475D5CC05D}"/>
                </a:ext>
              </a:extLst>
            </p:cNvPr>
            <p:cNvSpPr/>
            <p:nvPr/>
          </p:nvSpPr>
          <p:spPr bwMode="auto">
            <a:xfrm flipH="1">
              <a:off x="9026643" y="3787817"/>
              <a:ext cx="188172" cy="489112"/>
            </a:xfrm>
            <a:custGeom>
              <a:avLst/>
              <a:gdLst>
                <a:gd name="T0" fmla="*/ 219869 w 21600"/>
                <a:gd name="T1" fmla="*/ 571500 h 21600"/>
                <a:gd name="T2" fmla="*/ 219869 w 21600"/>
                <a:gd name="T3" fmla="*/ 571500 h 21600"/>
                <a:gd name="T4" fmla="*/ 219869 w 21600"/>
                <a:gd name="T5" fmla="*/ 571500 h 21600"/>
                <a:gd name="T6" fmla="*/ 219869 w 21600"/>
                <a:gd name="T7" fmla="*/ 571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1" y="0"/>
                  </a:moveTo>
                  <a:cubicBezTo>
                    <a:pt x="9516" y="0"/>
                    <a:pt x="8301" y="179"/>
                    <a:pt x="7382" y="533"/>
                  </a:cubicBezTo>
                  <a:cubicBezTo>
                    <a:pt x="5543" y="1239"/>
                    <a:pt x="5543" y="2386"/>
                    <a:pt x="7382" y="3093"/>
                  </a:cubicBezTo>
                  <a:cubicBezTo>
                    <a:pt x="9221" y="3800"/>
                    <a:pt x="12203" y="3800"/>
                    <a:pt x="14041" y="3093"/>
                  </a:cubicBezTo>
                  <a:cubicBezTo>
                    <a:pt x="15880" y="2386"/>
                    <a:pt x="15880" y="1239"/>
                    <a:pt x="14041" y="533"/>
                  </a:cubicBezTo>
                  <a:cubicBezTo>
                    <a:pt x="13122" y="179"/>
                    <a:pt x="11926" y="0"/>
                    <a:pt x="10721" y="0"/>
                  </a:cubicBezTo>
                  <a:close/>
                  <a:moveTo>
                    <a:pt x="4687" y="3994"/>
                  </a:moveTo>
                  <a:cubicBezTo>
                    <a:pt x="2038" y="3994"/>
                    <a:pt x="0" y="4781"/>
                    <a:pt x="0" y="5803"/>
                  </a:cubicBezTo>
                  <a:cubicBezTo>
                    <a:pt x="0" y="5803"/>
                    <a:pt x="0" y="5800"/>
                    <a:pt x="0" y="11772"/>
                  </a:cubicBezTo>
                  <a:cubicBezTo>
                    <a:pt x="0" y="12165"/>
                    <a:pt x="808" y="12560"/>
                    <a:pt x="2031" y="12560"/>
                  </a:cubicBezTo>
                  <a:cubicBezTo>
                    <a:pt x="3049" y="12560"/>
                    <a:pt x="4081" y="12165"/>
                    <a:pt x="4081" y="11772"/>
                  </a:cubicBezTo>
                  <a:cubicBezTo>
                    <a:pt x="4081" y="11772"/>
                    <a:pt x="4081" y="11771"/>
                    <a:pt x="4081" y="6742"/>
                  </a:cubicBezTo>
                  <a:cubicBezTo>
                    <a:pt x="4081" y="6742"/>
                    <a:pt x="4067" y="6742"/>
                    <a:pt x="4882" y="6742"/>
                  </a:cubicBezTo>
                  <a:cubicBezTo>
                    <a:pt x="4882" y="6742"/>
                    <a:pt x="4882" y="6741"/>
                    <a:pt x="4882" y="20571"/>
                  </a:cubicBezTo>
                  <a:cubicBezTo>
                    <a:pt x="4882" y="21121"/>
                    <a:pt x="6112" y="21600"/>
                    <a:pt x="7538" y="21600"/>
                  </a:cubicBezTo>
                  <a:cubicBezTo>
                    <a:pt x="9168" y="21599"/>
                    <a:pt x="10389" y="21121"/>
                    <a:pt x="10389" y="20571"/>
                  </a:cubicBezTo>
                  <a:cubicBezTo>
                    <a:pt x="10389" y="20571"/>
                    <a:pt x="10389" y="20571"/>
                    <a:pt x="10389" y="12477"/>
                  </a:cubicBezTo>
                  <a:cubicBezTo>
                    <a:pt x="10389" y="12477"/>
                    <a:pt x="10395" y="12477"/>
                    <a:pt x="11210" y="12477"/>
                  </a:cubicBezTo>
                  <a:cubicBezTo>
                    <a:pt x="11210" y="12477"/>
                    <a:pt x="11210" y="12477"/>
                    <a:pt x="11210" y="20571"/>
                  </a:cubicBezTo>
                  <a:cubicBezTo>
                    <a:pt x="11210" y="21121"/>
                    <a:pt x="12420" y="21600"/>
                    <a:pt x="13846" y="21600"/>
                  </a:cubicBezTo>
                  <a:cubicBezTo>
                    <a:pt x="15476" y="21599"/>
                    <a:pt x="16697" y="21121"/>
                    <a:pt x="16697" y="20571"/>
                  </a:cubicBezTo>
                  <a:cubicBezTo>
                    <a:pt x="16697" y="20571"/>
                    <a:pt x="16697" y="20572"/>
                    <a:pt x="16697" y="6742"/>
                  </a:cubicBezTo>
                  <a:cubicBezTo>
                    <a:pt x="16697" y="6742"/>
                    <a:pt x="16711" y="6742"/>
                    <a:pt x="17322" y="6742"/>
                  </a:cubicBezTo>
                  <a:cubicBezTo>
                    <a:pt x="17322" y="6742"/>
                    <a:pt x="17322" y="6743"/>
                    <a:pt x="17322" y="11772"/>
                  </a:cubicBezTo>
                  <a:cubicBezTo>
                    <a:pt x="17323" y="12165"/>
                    <a:pt x="18326" y="12560"/>
                    <a:pt x="19549" y="12560"/>
                  </a:cubicBezTo>
                  <a:cubicBezTo>
                    <a:pt x="20567" y="12560"/>
                    <a:pt x="21599" y="12165"/>
                    <a:pt x="21599" y="11772"/>
                  </a:cubicBezTo>
                  <a:cubicBezTo>
                    <a:pt x="21599" y="11772"/>
                    <a:pt x="21599" y="11775"/>
                    <a:pt x="21599" y="5803"/>
                  </a:cubicBezTo>
                  <a:cubicBezTo>
                    <a:pt x="21599" y="4781"/>
                    <a:pt x="19346" y="3994"/>
                    <a:pt x="16697" y="3994"/>
                  </a:cubicBezTo>
                  <a:cubicBezTo>
                    <a:pt x="16697" y="3994"/>
                    <a:pt x="16706" y="3994"/>
                    <a:pt x="4687" y="3994"/>
                  </a:cubicBezTo>
                  <a:close/>
                </a:path>
              </a:pathLst>
            </a:custGeom>
            <a:solidFill>
              <a:schemeClr val="tx2">
                <a:alpha val="15000"/>
              </a:schemeClr>
            </a:solidFill>
            <a:ln>
              <a:noFill/>
            </a:ln>
            <a:effectLst/>
          </p:spPr>
          <p:txBody>
            <a:bodyPr wrap="square" lIns="68580" tIns="34290" rIns="68580" bIns="3429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id-ID"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18" name="ïšḻíďé">
              <a:extLst>
                <a:ext uri="{FF2B5EF4-FFF2-40B4-BE49-F238E27FC236}">
                  <a16:creationId xmlns:a16="http://schemas.microsoft.com/office/drawing/2014/main" id="{408C38B6-9B18-2830-FEFA-8A4A6FBA5E4E}"/>
                </a:ext>
              </a:extLst>
            </p:cNvPr>
            <p:cNvSpPr/>
            <p:nvPr/>
          </p:nvSpPr>
          <p:spPr bwMode="auto">
            <a:xfrm flipH="1">
              <a:off x="8712797" y="3728037"/>
              <a:ext cx="211269" cy="548892"/>
            </a:xfrm>
            <a:custGeom>
              <a:avLst/>
              <a:gdLst>
                <a:gd name="T0" fmla="*/ 246856 w 21600"/>
                <a:gd name="T1" fmla="*/ 641350 h 21600"/>
                <a:gd name="T2" fmla="*/ 246856 w 21600"/>
                <a:gd name="T3" fmla="*/ 641350 h 21600"/>
                <a:gd name="T4" fmla="*/ 246856 w 21600"/>
                <a:gd name="T5" fmla="*/ 641350 h 21600"/>
                <a:gd name="T6" fmla="*/ 246856 w 21600"/>
                <a:gd name="T7" fmla="*/ 6413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1" y="0"/>
                  </a:moveTo>
                  <a:cubicBezTo>
                    <a:pt x="9516" y="0"/>
                    <a:pt x="8301" y="179"/>
                    <a:pt x="7382" y="533"/>
                  </a:cubicBezTo>
                  <a:cubicBezTo>
                    <a:pt x="5543" y="1239"/>
                    <a:pt x="5543" y="2386"/>
                    <a:pt x="7382" y="3093"/>
                  </a:cubicBezTo>
                  <a:cubicBezTo>
                    <a:pt x="9221" y="3800"/>
                    <a:pt x="12203" y="3800"/>
                    <a:pt x="14041" y="3093"/>
                  </a:cubicBezTo>
                  <a:cubicBezTo>
                    <a:pt x="15880" y="2386"/>
                    <a:pt x="15880" y="1239"/>
                    <a:pt x="14041" y="533"/>
                  </a:cubicBezTo>
                  <a:cubicBezTo>
                    <a:pt x="13122" y="179"/>
                    <a:pt x="11926" y="0"/>
                    <a:pt x="10721" y="0"/>
                  </a:cubicBezTo>
                  <a:close/>
                  <a:moveTo>
                    <a:pt x="4687" y="3994"/>
                  </a:moveTo>
                  <a:cubicBezTo>
                    <a:pt x="2038" y="3994"/>
                    <a:pt x="0" y="4781"/>
                    <a:pt x="0" y="5803"/>
                  </a:cubicBezTo>
                  <a:cubicBezTo>
                    <a:pt x="0" y="5803"/>
                    <a:pt x="0" y="5800"/>
                    <a:pt x="0" y="11772"/>
                  </a:cubicBezTo>
                  <a:cubicBezTo>
                    <a:pt x="0" y="12165"/>
                    <a:pt x="808" y="12560"/>
                    <a:pt x="2031" y="12560"/>
                  </a:cubicBezTo>
                  <a:cubicBezTo>
                    <a:pt x="3049" y="12560"/>
                    <a:pt x="4081" y="12165"/>
                    <a:pt x="4081" y="11772"/>
                  </a:cubicBezTo>
                  <a:cubicBezTo>
                    <a:pt x="4081" y="11772"/>
                    <a:pt x="4081" y="11771"/>
                    <a:pt x="4081" y="6742"/>
                  </a:cubicBezTo>
                  <a:cubicBezTo>
                    <a:pt x="4081" y="6742"/>
                    <a:pt x="4067" y="6742"/>
                    <a:pt x="4882" y="6742"/>
                  </a:cubicBezTo>
                  <a:cubicBezTo>
                    <a:pt x="4882" y="6742"/>
                    <a:pt x="4882" y="6741"/>
                    <a:pt x="4882" y="20571"/>
                  </a:cubicBezTo>
                  <a:cubicBezTo>
                    <a:pt x="4882" y="21121"/>
                    <a:pt x="6112" y="21599"/>
                    <a:pt x="7538" y="21599"/>
                  </a:cubicBezTo>
                  <a:cubicBezTo>
                    <a:pt x="9168" y="21599"/>
                    <a:pt x="10389" y="21121"/>
                    <a:pt x="10389" y="20571"/>
                  </a:cubicBezTo>
                  <a:cubicBezTo>
                    <a:pt x="10389" y="20571"/>
                    <a:pt x="10389" y="20571"/>
                    <a:pt x="10389" y="12477"/>
                  </a:cubicBezTo>
                  <a:cubicBezTo>
                    <a:pt x="10389" y="12477"/>
                    <a:pt x="10395" y="12477"/>
                    <a:pt x="11210" y="12477"/>
                  </a:cubicBezTo>
                  <a:cubicBezTo>
                    <a:pt x="11210" y="12477"/>
                    <a:pt x="11210" y="12477"/>
                    <a:pt x="11210" y="20571"/>
                  </a:cubicBezTo>
                  <a:cubicBezTo>
                    <a:pt x="11210" y="21121"/>
                    <a:pt x="12420" y="21599"/>
                    <a:pt x="13846" y="21599"/>
                  </a:cubicBezTo>
                  <a:cubicBezTo>
                    <a:pt x="15476" y="21599"/>
                    <a:pt x="16697" y="21121"/>
                    <a:pt x="16697" y="20571"/>
                  </a:cubicBezTo>
                  <a:cubicBezTo>
                    <a:pt x="16697" y="20571"/>
                    <a:pt x="16697" y="20572"/>
                    <a:pt x="16697" y="6742"/>
                  </a:cubicBezTo>
                  <a:cubicBezTo>
                    <a:pt x="16697" y="6742"/>
                    <a:pt x="16711" y="6742"/>
                    <a:pt x="17322" y="6742"/>
                  </a:cubicBezTo>
                  <a:cubicBezTo>
                    <a:pt x="17322" y="6742"/>
                    <a:pt x="17322" y="6743"/>
                    <a:pt x="17322" y="11772"/>
                  </a:cubicBezTo>
                  <a:cubicBezTo>
                    <a:pt x="17323" y="12165"/>
                    <a:pt x="18326" y="12560"/>
                    <a:pt x="19549" y="12560"/>
                  </a:cubicBezTo>
                  <a:cubicBezTo>
                    <a:pt x="20567" y="12560"/>
                    <a:pt x="21599" y="12165"/>
                    <a:pt x="21599" y="11772"/>
                  </a:cubicBezTo>
                  <a:cubicBezTo>
                    <a:pt x="21599" y="11772"/>
                    <a:pt x="21599" y="11775"/>
                    <a:pt x="21599" y="5803"/>
                  </a:cubicBezTo>
                  <a:cubicBezTo>
                    <a:pt x="21600" y="4781"/>
                    <a:pt x="19346" y="3994"/>
                    <a:pt x="16697" y="3994"/>
                  </a:cubicBezTo>
                  <a:cubicBezTo>
                    <a:pt x="16697" y="3994"/>
                    <a:pt x="16706" y="3994"/>
                    <a:pt x="4687" y="3994"/>
                  </a:cubicBezTo>
                  <a:close/>
                </a:path>
              </a:pathLst>
            </a:custGeom>
            <a:solidFill>
              <a:schemeClr val="tx2">
                <a:alpha val="15000"/>
              </a:schemeClr>
            </a:solidFill>
            <a:ln>
              <a:noFill/>
            </a:ln>
            <a:effectLst/>
          </p:spPr>
          <p:txBody>
            <a:bodyPr wrap="square" lIns="68580" tIns="34290" rIns="68580" bIns="3429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id-ID"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19" name="îsḷïḓé">
              <a:extLst>
                <a:ext uri="{FF2B5EF4-FFF2-40B4-BE49-F238E27FC236}">
                  <a16:creationId xmlns:a16="http://schemas.microsoft.com/office/drawing/2014/main" id="{13A03DCE-4181-40B3-9858-FE8EA1EAF1F9}"/>
                </a:ext>
              </a:extLst>
            </p:cNvPr>
            <p:cNvSpPr/>
            <p:nvPr/>
          </p:nvSpPr>
          <p:spPr bwMode="auto">
            <a:xfrm flipH="1">
              <a:off x="8403705" y="3680484"/>
              <a:ext cx="228931" cy="596445"/>
            </a:xfrm>
            <a:custGeom>
              <a:avLst/>
              <a:gdLst>
                <a:gd name="T0" fmla="*/ 267494 w 21600"/>
                <a:gd name="T1" fmla="*/ 696913 h 21600"/>
                <a:gd name="T2" fmla="*/ 267494 w 21600"/>
                <a:gd name="T3" fmla="*/ 696913 h 21600"/>
                <a:gd name="T4" fmla="*/ 267494 w 21600"/>
                <a:gd name="T5" fmla="*/ 696913 h 21600"/>
                <a:gd name="T6" fmla="*/ 267494 w 21600"/>
                <a:gd name="T7" fmla="*/ 6969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1" y="0"/>
                  </a:moveTo>
                  <a:cubicBezTo>
                    <a:pt x="9516" y="0"/>
                    <a:pt x="8301" y="179"/>
                    <a:pt x="7382" y="533"/>
                  </a:cubicBezTo>
                  <a:cubicBezTo>
                    <a:pt x="5543" y="1239"/>
                    <a:pt x="5543" y="2386"/>
                    <a:pt x="7382" y="3093"/>
                  </a:cubicBezTo>
                  <a:cubicBezTo>
                    <a:pt x="9221" y="3800"/>
                    <a:pt x="12203" y="3800"/>
                    <a:pt x="14041" y="3093"/>
                  </a:cubicBezTo>
                  <a:cubicBezTo>
                    <a:pt x="15880" y="2386"/>
                    <a:pt x="15880" y="1239"/>
                    <a:pt x="14041" y="533"/>
                  </a:cubicBezTo>
                  <a:cubicBezTo>
                    <a:pt x="13122" y="179"/>
                    <a:pt x="11926" y="0"/>
                    <a:pt x="10721" y="0"/>
                  </a:cubicBezTo>
                  <a:close/>
                  <a:moveTo>
                    <a:pt x="4687" y="3994"/>
                  </a:moveTo>
                  <a:cubicBezTo>
                    <a:pt x="2038" y="3994"/>
                    <a:pt x="0" y="4781"/>
                    <a:pt x="0" y="5803"/>
                  </a:cubicBezTo>
                  <a:cubicBezTo>
                    <a:pt x="0" y="5803"/>
                    <a:pt x="0" y="5800"/>
                    <a:pt x="0" y="11772"/>
                  </a:cubicBezTo>
                  <a:cubicBezTo>
                    <a:pt x="0" y="12165"/>
                    <a:pt x="808" y="12560"/>
                    <a:pt x="2031" y="12560"/>
                  </a:cubicBezTo>
                  <a:cubicBezTo>
                    <a:pt x="3049" y="12560"/>
                    <a:pt x="4081" y="12165"/>
                    <a:pt x="4081" y="11772"/>
                  </a:cubicBezTo>
                  <a:cubicBezTo>
                    <a:pt x="4081" y="11772"/>
                    <a:pt x="4081" y="11771"/>
                    <a:pt x="4081" y="6742"/>
                  </a:cubicBezTo>
                  <a:cubicBezTo>
                    <a:pt x="4081" y="6742"/>
                    <a:pt x="4067" y="6742"/>
                    <a:pt x="4882" y="6742"/>
                  </a:cubicBezTo>
                  <a:cubicBezTo>
                    <a:pt x="4882" y="6742"/>
                    <a:pt x="4882" y="6741"/>
                    <a:pt x="4882" y="20571"/>
                  </a:cubicBezTo>
                  <a:cubicBezTo>
                    <a:pt x="4882" y="21121"/>
                    <a:pt x="6112" y="21600"/>
                    <a:pt x="7538" y="21600"/>
                  </a:cubicBezTo>
                  <a:cubicBezTo>
                    <a:pt x="9168" y="21599"/>
                    <a:pt x="10389" y="21121"/>
                    <a:pt x="10389" y="20571"/>
                  </a:cubicBezTo>
                  <a:cubicBezTo>
                    <a:pt x="10389" y="20571"/>
                    <a:pt x="10389" y="20571"/>
                    <a:pt x="10389" y="12477"/>
                  </a:cubicBezTo>
                  <a:cubicBezTo>
                    <a:pt x="10389" y="12477"/>
                    <a:pt x="10395" y="12477"/>
                    <a:pt x="11210" y="12477"/>
                  </a:cubicBezTo>
                  <a:cubicBezTo>
                    <a:pt x="11210" y="12477"/>
                    <a:pt x="11210" y="12477"/>
                    <a:pt x="11210" y="20571"/>
                  </a:cubicBezTo>
                  <a:cubicBezTo>
                    <a:pt x="11210" y="21121"/>
                    <a:pt x="12420" y="21600"/>
                    <a:pt x="13846" y="21600"/>
                  </a:cubicBezTo>
                  <a:cubicBezTo>
                    <a:pt x="15476" y="21599"/>
                    <a:pt x="16697" y="21121"/>
                    <a:pt x="16697" y="20571"/>
                  </a:cubicBezTo>
                  <a:cubicBezTo>
                    <a:pt x="16697" y="20571"/>
                    <a:pt x="16697" y="20572"/>
                    <a:pt x="16697" y="6742"/>
                  </a:cubicBezTo>
                  <a:cubicBezTo>
                    <a:pt x="16697" y="6742"/>
                    <a:pt x="16711" y="6742"/>
                    <a:pt x="17322" y="6742"/>
                  </a:cubicBezTo>
                  <a:cubicBezTo>
                    <a:pt x="17322" y="6742"/>
                    <a:pt x="17322" y="6743"/>
                    <a:pt x="17322" y="11772"/>
                  </a:cubicBezTo>
                  <a:cubicBezTo>
                    <a:pt x="17323" y="12165"/>
                    <a:pt x="18326" y="12560"/>
                    <a:pt x="19549" y="12560"/>
                  </a:cubicBezTo>
                  <a:cubicBezTo>
                    <a:pt x="20567" y="12560"/>
                    <a:pt x="21599" y="12165"/>
                    <a:pt x="21599" y="11772"/>
                  </a:cubicBezTo>
                  <a:cubicBezTo>
                    <a:pt x="21599" y="11772"/>
                    <a:pt x="21599" y="11775"/>
                    <a:pt x="21599" y="5803"/>
                  </a:cubicBezTo>
                  <a:cubicBezTo>
                    <a:pt x="21599" y="4781"/>
                    <a:pt x="19346" y="3994"/>
                    <a:pt x="16697" y="3994"/>
                  </a:cubicBezTo>
                  <a:cubicBezTo>
                    <a:pt x="16697" y="3994"/>
                    <a:pt x="16706" y="3994"/>
                    <a:pt x="4687" y="3994"/>
                  </a:cubicBezTo>
                  <a:close/>
                </a:path>
              </a:pathLst>
            </a:custGeom>
            <a:solidFill>
              <a:schemeClr val="tx2">
                <a:alpha val="15000"/>
              </a:schemeClr>
            </a:solidFill>
            <a:ln>
              <a:noFill/>
            </a:ln>
            <a:effectLst/>
          </p:spPr>
          <p:txBody>
            <a:bodyPr wrap="square" lIns="68580" tIns="34290" rIns="68580" bIns="3429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id-ID"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20" name="î$1íďè">
              <a:extLst>
                <a:ext uri="{FF2B5EF4-FFF2-40B4-BE49-F238E27FC236}">
                  <a16:creationId xmlns:a16="http://schemas.microsoft.com/office/drawing/2014/main" id="{F087F952-25C2-E5DD-3CA8-9C181EBC5C57}"/>
                </a:ext>
              </a:extLst>
            </p:cNvPr>
            <p:cNvSpPr/>
            <p:nvPr/>
          </p:nvSpPr>
          <p:spPr bwMode="auto">
            <a:xfrm flipH="1">
              <a:off x="8076951" y="3634291"/>
              <a:ext cx="247273" cy="642639"/>
            </a:xfrm>
            <a:custGeom>
              <a:avLst/>
              <a:gdLst>
                <a:gd name="T0" fmla="*/ 288925 w 21600"/>
                <a:gd name="T1" fmla="*/ 750888 h 21600"/>
                <a:gd name="T2" fmla="*/ 288925 w 21600"/>
                <a:gd name="T3" fmla="*/ 750888 h 21600"/>
                <a:gd name="T4" fmla="*/ 288925 w 21600"/>
                <a:gd name="T5" fmla="*/ 750888 h 21600"/>
                <a:gd name="T6" fmla="*/ 288925 w 21600"/>
                <a:gd name="T7" fmla="*/ 7508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1" y="0"/>
                  </a:moveTo>
                  <a:cubicBezTo>
                    <a:pt x="9516" y="0"/>
                    <a:pt x="8301" y="179"/>
                    <a:pt x="7382" y="533"/>
                  </a:cubicBezTo>
                  <a:cubicBezTo>
                    <a:pt x="5543" y="1239"/>
                    <a:pt x="5543" y="2386"/>
                    <a:pt x="7382" y="3093"/>
                  </a:cubicBezTo>
                  <a:cubicBezTo>
                    <a:pt x="9221" y="3800"/>
                    <a:pt x="12203" y="3800"/>
                    <a:pt x="14041" y="3093"/>
                  </a:cubicBezTo>
                  <a:cubicBezTo>
                    <a:pt x="15880" y="2386"/>
                    <a:pt x="15880" y="1239"/>
                    <a:pt x="14041" y="533"/>
                  </a:cubicBezTo>
                  <a:cubicBezTo>
                    <a:pt x="13122" y="179"/>
                    <a:pt x="11926" y="0"/>
                    <a:pt x="10721" y="0"/>
                  </a:cubicBezTo>
                  <a:close/>
                  <a:moveTo>
                    <a:pt x="4687" y="3994"/>
                  </a:moveTo>
                  <a:cubicBezTo>
                    <a:pt x="2038" y="3994"/>
                    <a:pt x="0" y="4781"/>
                    <a:pt x="0" y="5803"/>
                  </a:cubicBezTo>
                  <a:cubicBezTo>
                    <a:pt x="0" y="5803"/>
                    <a:pt x="0" y="5800"/>
                    <a:pt x="0" y="11772"/>
                  </a:cubicBezTo>
                  <a:cubicBezTo>
                    <a:pt x="0" y="12165"/>
                    <a:pt x="808" y="12560"/>
                    <a:pt x="2031" y="12560"/>
                  </a:cubicBezTo>
                  <a:cubicBezTo>
                    <a:pt x="3049" y="12560"/>
                    <a:pt x="4081" y="12165"/>
                    <a:pt x="4081" y="11772"/>
                  </a:cubicBezTo>
                  <a:cubicBezTo>
                    <a:pt x="4081" y="11772"/>
                    <a:pt x="4081" y="11771"/>
                    <a:pt x="4081" y="6742"/>
                  </a:cubicBezTo>
                  <a:cubicBezTo>
                    <a:pt x="4081" y="6742"/>
                    <a:pt x="4067" y="6742"/>
                    <a:pt x="4882" y="6742"/>
                  </a:cubicBezTo>
                  <a:cubicBezTo>
                    <a:pt x="4882" y="6742"/>
                    <a:pt x="4882" y="6741"/>
                    <a:pt x="4882" y="20571"/>
                  </a:cubicBezTo>
                  <a:cubicBezTo>
                    <a:pt x="4882" y="21121"/>
                    <a:pt x="6112" y="21599"/>
                    <a:pt x="7538" y="21599"/>
                  </a:cubicBezTo>
                  <a:cubicBezTo>
                    <a:pt x="9168" y="21599"/>
                    <a:pt x="10389" y="21121"/>
                    <a:pt x="10389" y="20571"/>
                  </a:cubicBezTo>
                  <a:cubicBezTo>
                    <a:pt x="10389" y="20571"/>
                    <a:pt x="10389" y="20571"/>
                    <a:pt x="10389" y="12477"/>
                  </a:cubicBezTo>
                  <a:cubicBezTo>
                    <a:pt x="10389" y="12477"/>
                    <a:pt x="10395" y="12477"/>
                    <a:pt x="11210" y="12477"/>
                  </a:cubicBezTo>
                  <a:cubicBezTo>
                    <a:pt x="11210" y="12477"/>
                    <a:pt x="11210" y="12477"/>
                    <a:pt x="11210" y="20571"/>
                  </a:cubicBezTo>
                  <a:cubicBezTo>
                    <a:pt x="11210" y="21121"/>
                    <a:pt x="12420" y="21599"/>
                    <a:pt x="13846" y="21599"/>
                  </a:cubicBezTo>
                  <a:cubicBezTo>
                    <a:pt x="15476" y="21599"/>
                    <a:pt x="16697" y="21121"/>
                    <a:pt x="16697" y="20571"/>
                  </a:cubicBezTo>
                  <a:cubicBezTo>
                    <a:pt x="16697" y="20571"/>
                    <a:pt x="16697" y="20572"/>
                    <a:pt x="16697" y="6742"/>
                  </a:cubicBezTo>
                  <a:cubicBezTo>
                    <a:pt x="16697" y="6742"/>
                    <a:pt x="16711" y="6742"/>
                    <a:pt x="17322" y="6742"/>
                  </a:cubicBezTo>
                  <a:cubicBezTo>
                    <a:pt x="17322" y="6742"/>
                    <a:pt x="17322" y="6743"/>
                    <a:pt x="17322" y="11772"/>
                  </a:cubicBezTo>
                  <a:cubicBezTo>
                    <a:pt x="17323" y="12165"/>
                    <a:pt x="18326" y="12560"/>
                    <a:pt x="19549" y="12560"/>
                  </a:cubicBezTo>
                  <a:cubicBezTo>
                    <a:pt x="20567" y="12560"/>
                    <a:pt x="21599" y="12165"/>
                    <a:pt x="21599" y="11772"/>
                  </a:cubicBezTo>
                  <a:cubicBezTo>
                    <a:pt x="21599" y="11772"/>
                    <a:pt x="21599" y="11775"/>
                    <a:pt x="21599" y="5803"/>
                  </a:cubicBezTo>
                  <a:cubicBezTo>
                    <a:pt x="21600" y="4781"/>
                    <a:pt x="19346" y="3994"/>
                    <a:pt x="16697" y="3994"/>
                  </a:cubicBezTo>
                  <a:cubicBezTo>
                    <a:pt x="16697" y="3994"/>
                    <a:pt x="16706" y="3994"/>
                    <a:pt x="4687" y="3994"/>
                  </a:cubicBezTo>
                  <a:close/>
                </a:path>
              </a:pathLst>
            </a:custGeom>
            <a:solidFill>
              <a:schemeClr val="tx2">
                <a:alpha val="15000"/>
              </a:schemeClr>
            </a:solidFill>
            <a:ln>
              <a:noFill/>
            </a:ln>
            <a:effectLst/>
          </p:spPr>
          <p:txBody>
            <a:bodyPr wrap="square" lIns="68580" tIns="34290" rIns="68580" bIns="3429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id-ID"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íṩľîdé">
              <a:extLst>
                <a:ext uri="{FF2B5EF4-FFF2-40B4-BE49-F238E27FC236}">
                  <a16:creationId xmlns:a16="http://schemas.microsoft.com/office/drawing/2014/main" id="{B281BC47-C921-A449-9586-7CEDDB861FB7}"/>
                </a:ext>
              </a:extLst>
            </p:cNvPr>
            <p:cNvSpPr/>
            <p:nvPr/>
          </p:nvSpPr>
          <p:spPr bwMode="auto">
            <a:xfrm flipH="1">
              <a:off x="7725062" y="3568396"/>
              <a:ext cx="272408" cy="708533"/>
            </a:xfrm>
            <a:custGeom>
              <a:avLst/>
              <a:gdLst>
                <a:gd name="T0" fmla="*/ 318294 w 21600"/>
                <a:gd name="T1" fmla="*/ 827882 h 21600"/>
                <a:gd name="T2" fmla="*/ 318294 w 21600"/>
                <a:gd name="T3" fmla="*/ 827882 h 21600"/>
                <a:gd name="T4" fmla="*/ 318294 w 21600"/>
                <a:gd name="T5" fmla="*/ 827882 h 21600"/>
                <a:gd name="T6" fmla="*/ 318294 w 21600"/>
                <a:gd name="T7" fmla="*/ 82788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1" y="0"/>
                  </a:moveTo>
                  <a:cubicBezTo>
                    <a:pt x="9516" y="0"/>
                    <a:pt x="8301" y="179"/>
                    <a:pt x="7382" y="533"/>
                  </a:cubicBezTo>
                  <a:cubicBezTo>
                    <a:pt x="5543" y="1239"/>
                    <a:pt x="5543" y="2386"/>
                    <a:pt x="7382" y="3093"/>
                  </a:cubicBezTo>
                  <a:cubicBezTo>
                    <a:pt x="9221" y="3800"/>
                    <a:pt x="12203" y="3800"/>
                    <a:pt x="14041" y="3093"/>
                  </a:cubicBezTo>
                  <a:cubicBezTo>
                    <a:pt x="15880" y="2386"/>
                    <a:pt x="15880" y="1239"/>
                    <a:pt x="14041" y="533"/>
                  </a:cubicBezTo>
                  <a:cubicBezTo>
                    <a:pt x="13122" y="179"/>
                    <a:pt x="11926" y="0"/>
                    <a:pt x="10721" y="0"/>
                  </a:cubicBezTo>
                  <a:close/>
                  <a:moveTo>
                    <a:pt x="4687" y="3994"/>
                  </a:moveTo>
                  <a:cubicBezTo>
                    <a:pt x="2038" y="3994"/>
                    <a:pt x="0" y="4781"/>
                    <a:pt x="0" y="5803"/>
                  </a:cubicBezTo>
                  <a:cubicBezTo>
                    <a:pt x="0" y="5803"/>
                    <a:pt x="0" y="5800"/>
                    <a:pt x="0" y="11772"/>
                  </a:cubicBezTo>
                  <a:cubicBezTo>
                    <a:pt x="0" y="12165"/>
                    <a:pt x="808" y="12560"/>
                    <a:pt x="2031" y="12560"/>
                  </a:cubicBezTo>
                  <a:cubicBezTo>
                    <a:pt x="3049" y="12560"/>
                    <a:pt x="4081" y="12165"/>
                    <a:pt x="4081" y="11772"/>
                  </a:cubicBezTo>
                  <a:cubicBezTo>
                    <a:pt x="4081" y="11772"/>
                    <a:pt x="4081" y="11771"/>
                    <a:pt x="4081" y="6742"/>
                  </a:cubicBezTo>
                  <a:cubicBezTo>
                    <a:pt x="4081" y="6742"/>
                    <a:pt x="4067" y="6742"/>
                    <a:pt x="4882" y="6742"/>
                  </a:cubicBezTo>
                  <a:cubicBezTo>
                    <a:pt x="4882" y="6742"/>
                    <a:pt x="4882" y="6741"/>
                    <a:pt x="4882" y="20571"/>
                  </a:cubicBezTo>
                  <a:cubicBezTo>
                    <a:pt x="4882" y="21121"/>
                    <a:pt x="6112" y="21600"/>
                    <a:pt x="7538" y="21600"/>
                  </a:cubicBezTo>
                  <a:cubicBezTo>
                    <a:pt x="9168" y="21599"/>
                    <a:pt x="10389" y="21121"/>
                    <a:pt x="10389" y="20571"/>
                  </a:cubicBezTo>
                  <a:cubicBezTo>
                    <a:pt x="10389" y="20571"/>
                    <a:pt x="10389" y="20571"/>
                    <a:pt x="10389" y="12477"/>
                  </a:cubicBezTo>
                  <a:cubicBezTo>
                    <a:pt x="10389" y="12477"/>
                    <a:pt x="10395" y="12477"/>
                    <a:pt x="11210" y="12477"/>
                  </a:cubicBezTo>
                  <a:cubicBezTo>
                    <a:pt x="11210" y="12477"/>
                    <a:pt x="11210" y="12477"/>
                    <a:pt x="11210" y="20571"/>
                  </a:cubicBezTo>
                  <a:cubicBezTo>
                    <a:pt x="11210" y="21121"/>
                    <a:pt x="12420" y="21600"/>
                    <a:pt x="13846" y="21600"/>
                  </a:cubicBezTo>
                  <a:cubicBezTo>
                    <a:pt x="15476" y="21599"/>
                    <a:pt x="16697" y="21121"/>
                    <a:pt x="16697" y="20571"/>
                  </a:cubicBezTo>
                  <a:cubicBezTo>
                    <a:pt x="16697" y="20571"/>
                    <a:pt x="16697" y="20572"/>
                    <a:pt x="16697" y="6742"/>
                  </a:cubicBezTo>
                  <a:cubicBezTo>
                    <a:pt x="16697" y="6742"/>
                    <a:pt x="16711" y="6742"/>
                    <a:pt x="17322" y="6742"/>
                  </a:cubicBezTo>
                  <a:cubicBezTo>
                    <a:pt x="17322" y="6742"/>
                    <a:pt x="17322" y="6743"/>
                    <a:pt x="17322" y="11772"/>
                  </a:cubicBezTo>
                  <a:cubicBezTo>
                    <a:pt x="17323" y="12165"/>
                    <a:pt x="18326" y="12560"/>
                    <a:pt x="19549" y="12560"/>
                  </a:cubicBezTo>
                  <a:cubicBezTo>
                    <a:pt x="20567" y="12560"/>
                    <a:pt x="21599" y="12165"/>
                    <a:pt x="21599" y="11772"/>
                  </a:cubicBezTo>
                  <a:cubicBezTo>
                    <a:pt x="21599" y="11772"/>
                    <a:pt x="21599" y="11775"/>
                    <a:pt x="21599" y="5803"/>
                  </a:cubicBezTo>
                  <a:cubicBezTo>
                    <a:pt x="21600" y="4781"/>
                    <a:pt x="19346" y="3994"/>
                    <a:pt x="16697" y="3994"/>
                  </a:cubicBezTo>
                  <a:cubicBezTo>
                    <a:pt x="16697" y="3994"/>
                    <a:pt x="16706" y="3994"/>
                    <a:pt x="4687" y="3994"/>
                  </a:cubicBezTo>
                  <a:close/>
                </a:path>
              </a:pathLst>
            </a:custGeom>
            <a:solidFill>
              <a:schemeClr val="tx2">
                <a:alpha val="15000"/>
              </a:schemeClr>
            </a:solidFill>
            <a:ln>
              <a:noFill/>
            </a:ln>
            <a:effectLst/>
          </p:spPr>
          <p:txBody>
            <a:bodyPr wrap="square" lIns="68580" tIns="34290" rIns="68580" bIns="3429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id-ID"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ïSlïḓé">
              <a:extLst>
                <a:ext uri="{FF2B5EF4-FFF2-40B4-BE49-F238E27FC236}">
                  <a16:creationId xmlns:a16="http://schemas.microsoft.com/office/drawing/2014/main" id="{28AB334C-D634-7D82-B10A-FF74EA0A24DC}"/>
                </a:ext>
              </a:extLst>
            </p:cNvPr>
            <p:cNvSpPr/>
            <p:nvPr/>
          </p:nvSpPr>
          <p:spPr bwMode="auto">
            <a:xfrm flipH="1">
              <a:off x="7316110" y="3420304"/>
              <a:ext cx="328792" cy="856625"/>
            </a:xfrm>
            <a:custGeom>
              <a:avLst/>
              <a:gdLst>
                <a:gd name="T0" fmla="*/ 384175 w 21600"/>
                <a:gd name="T1" fmla="*/ 1000919 h 21600"/>
                <a:gd name="T2" fmla="*/ 384175 w 21600"/>
                <a:gd name="T3" fmla="*/ 1000919 h 21600"/>
                <a:gd name="T4" fmla="*/ 384175 w 21600"/>
                <a:gd name="T5" fmla="*/ 1000919 h 21600"/>
                <a:gd name="T6" fmla="*/ 384175 w 21600"/>
                <a:gd name="T7" fmla="*/ 1000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1" y="0"/>
                  </a:moveTo>
                  <a:cubicBezTo>
                    <a:pt x="9516" y="0"/>
                    <a:pt x="8301" y="179"/>
                    <a:pt x="7382" y="533"/>
                  </a:cubicBezTo>
                  <a:cubicBezTo>
                    <a:pt x="5543" y="1239"/>
                    <a:pt x="5543" y="2386"/>
                    <a:pt x="7382" y="3093"/>
                  </a:cubicBezTo>
                  <a:cubicBezTo>
                    <a:pt x="9221" y="3800"/>
                    <a:pt x="12203" y="3800"/>
                    <a:pt x="14041" y="3093"/>
                  </a:cubicBezTo>
                  <a:cubicBezTo>
                    <a:pt x="15880" y="2386"/>
                    <a:pt x="15880" y="1239"/>
                    <a:pt x="14041" y="533"/>
                  </a:cubicBezTo>
                  <a:cubicBezTo>
                    <a:pt x="13122" y="179"/>
                    <a:pt x="11926" y="0"/>
                    <a:pt x="10721" y="0"/>
                  </a:cubicBezTo>
                  <a:close/>
                  <a:moveTo>
                    <a:pt x="4687" y="3994"/>
                  </a:moveTo>
                  <a:cubicBezTo>
                    <a:pt x="2038" y="3994"/>
                    <a:pt x="0" y="4781"/>
                    <a:pt x="0" y="5803"/>
                  </a:cubicBezTo>
                  <a:cubicBezTo>
                    <a:pt x="0" y="5803"/>
                    <a:pt x="0" y="5800"/>
                    <a:pt x="0" y="11772"/>
                  </a:cubicBezTo>
                  <a:cubicBezTo>
                    <a:pt x="0" y="12165"/>
                    <a:pt x="808" y="12560"/>
                    <a:pt x="2031" y="12560"/>
                  </a:cubicBezTo>
                  <a:cubicBezTo>
                    <a:pt x="3049" y="12560"/>
                    <a:pt x="4081" y="12165"/>
                    <a:pt x="4081" y="11772"/>
                  </a:cubicBezTo>
                  <a:cubicBezTo>
                    <a:pt x="4081" y="11772"/>
                    <a:pt x="4081" y="11771"/>
                    <a:pt x="4081" y="6742"/>
                  </a:cubicBezTo>
                  <a:cubicBezTo>
                    <a:pt x="4081" y="6742"/>
                    <a:pt x="4067" y="6742"/>
                    <a:pt x="4882" y="6742"/>
                  </a:cubicBezTo>
                  <a:cubicBezTo>
                    <a:pt x="4882" y="6742"/>
                    <a:pt x="4882" y="6741"/>
                    <a:pt x="4882" y="20571"/>
                  </a:cubicBezTo>
                  <a:cubicBezTo>
                    <a:pt x="4882" y="21121"/>
                    <a:pt x="6112" y="21599"/>
                    <a:pt x="7538" y="21599"/>
                  </a:cubicBezTo>
                  <a:cubicBezTo>
                    <a:pt x="9168" y="21599"/>
                    <a:pt x="10389" y="21121"/>
                    <a:pt x="10389" y="20571"/>
                  </a:cubicBezTo>
                  <a:cubicBezTo>
                    <a:pt x="10389" y="20571"/>
                    <a:pt x="10389" y="20571"/>
                    <a:pt x="10389" y="12477"/>
                  </a:cubicBezTo>
                  <a:cubicBezTo>
                    <a:pt x="10389" y="12477"/>
                    <a:pt x="10395" y="12477"/>
                    <a:pt x="11210" y="12477"/>
                  </a:cubicBezTo>
                  <a:cubicBezTo>
                    <a:pt x="11210" y="12477"/>
                    <a:pt x="11210" y="12477"/>
                    <a:pt x="11210" y="20571"/>
                  </a:cubicBezTo>
                  <a:cubicBezTo>
                    <a:pt x="11210" y="21121"/>
                    <a:pt x="12420" y="21599"/>
                    <a:pt x="13846" y="21599"/>
                  </a:cubicBezTo>
                  <a:cubicBezTo>
                    <a:pt x="15476" y="21599"/>
                    <a:pt x="16697" y="21121"/>
                    <a:pt x="16697" y="20571"/>
                  </a:cubicBezTo>
                  <a:cubicBezTo>
                    <a:pt x="16697" y="20571"/>
                    <a:pt x="16697" y="20572"/>
                    <a:pt x="16697" y="6742"/>
                  </a:cubicBezTo>
                  <a:cubicBezTo>
                    <a:pt x="16697" y="6742"/>
                    <a:pt x="16711" y="6742"/>
                    <a:pt x="17322" y="6742"/>
                  </a:cubicBezTo>
                  <a:cubicBezTo>
                    <a:pt x="17322" y="6742"/>
                    <a:pt x="17322" y="6743"/>
                    <a:pt x="17322" y="11772"/>
                  </a:cubicBezTo>
                  <a:cubicBezTo>
                    <a:pt x="17323" y="12165"/>
                    <a:pt x="18326" y="12560"/>
                    <a:pt x="19549" y="12560"/>
                  </a:cubicBezTo>
                  <a:cubicBezTo>
                    <a:pt x="20567" y="12560"/>
                    <a:pt x="21599" y="12165"/>
                    <a:pt x="21599" y="11772"/>
                  </a:cubicBezTo>
                  <a:cubicBezTo>
                    <a:pt x="21599" y="11772"/>
                    <a:pt x="21599" y="11775"/>
                    <a:pt x="21599" y="5803"/>
                  </a:cubicBezTo>
                  <a:cubicBezTo>
                    <a:pt x="21600" y="4781"/>
                    <a:pt x="19346" y="3994"/>
                    <a:pt x="16697" y="3994"/>
                  </a:cubicBezTo>
                  <a:cubicBezTo>
                    <a:pt x="16697" y="3994"/>
                    <a:pt x="16706" y="3994"/>
                    <a:pt x="4687" y="3994"/>
                  </a:cubicBezTo>
                  <a:close/>
                </a:path>
              </a:pathLst>
            </a:custGeom>
            <a:solidFill>
              <a:schemeClr val="tx2"/>
            </a:solidFill>
            <a:ln>
              <a:noFill/>
            </a:ln>
            <a:effectLst/>
          </p:spPr>
          <p:txBody>
            <a:bodyPr wrap="square" lIns="68580" tIns="34290" rIns="68580" bIns="3429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id-ID"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iṩ1îḋè">
              <a:extLst>
                <a:ext uri="{FF2B5EF4-FFF2-40B4-BE49-F238E27FC236}">
                  <a16:creationId xmlns:a16="http://schemas.microsoft.com/office/drawing/2014/main" id="{3B8AE340-7CC1-82FF-4212-F46F9509F6A7}"/>
                </a:ext>
              </a:extLst>
            </p:cNvPr>
            <p:cNvSpPr/>
            <p:nvPr/>
          </p:nvSpPr>
          <p:spPr bwMode="auto">
            <a:xfrm flipH="1">
              <a:off x="6860285" y="3299385"/>
              <a:ext cx="375665" cy="977545"/>
            </a:xfrm>
            <a:custGeom>
              <a:avLst/>
              <a:gdLst>
                <a:gd name="T0" fmla="*/ 438944 w 21600"/>
                <a:gd name="T1" fmla="*/ 1142207 h 21600"/>
                <a:gd name="T2" fmla="*/ 438944 w 21600"/>
                <a:gd name="T3" fmla="*/ 1142207 h 21600"/>
                <a:gd name="T4" fmla="*/ 438944 w 21600"/>
                <a:gd name="T5" fmla="*/ 1142207 h 21600"/>
                <a:gd name="T6" fmla="*/ 438944 w 21600"/>
                <a:gd name="T7" fmla="*/ 11422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1" y="0"/>
                  </a:moveTo>
                  <a:cubicBezTo>
                    <a:pt x="9516" y="0"/>
                    <a:pt x="8301" y="179"/>
                    <a:pt x="7382" y="533"/>
                  </a:cubicBezTo>
                  <a:cubicBezTo>
                    <a:pt x="5543" y="1239"/>
                    <a:pt x="5543" y="2386"/>
                    <a:pt x="7382" y="3093"/>
                  </a:cubicBezTo>
                  <a:cubicBezTo>
                    <a:pt x="9221" y="3800"/>
                    <a:pt x="12203" y="3800"/>
                    <a:pt x="14041" y="3093"/>
                  </a:cubicBezTo>
                  <a:cubicBezTo>
                    <a:pt x="15880" y="2386"/>
                    <a:pt x="15880" y="1239"/>
                    <a:pt x="14041" y="533"/>
                  </a:cubicBezTo>
                  <a:cubicBezTo>
                    <a:pt x="13122" y="179"/>
                    <a:pt x="11926" y="0"/>
                    <a:pt x="10721" y="0"/>
                  </a:cubicBezTo>
                  <a:close/>
                  <a:moveTo>
                    <a:pt x="4687" y="3994"/>
                  </a:moveTo>
                  <a:cubicBezTo>
                    <a:pt x="2038" y="3994"/>
                    <a:pt x="0" y="4781"/>
                    <a:pt x="0" y="5803"/>
                  </a:cubicBezTo>
                  <a:cubicBezTo>
                    <a:pt x="0" y="5803"/>
                    <a:pt x="0" y="5800"/>
                    <a:pt x="0" y="11772"/>
                  </a:cubicBezTo>
                  <a:cubicBezTo>
                    <a:pt x="0" y="12165"/>
                    <a:pt x="808" y="12560"/>
                    <a:pt x="2031" y="12560"/>
                  </a:cubicBezTo>
                  <a:cubicBezTo>
                    <a:pt x="3049" y="12560"/>
                    <a:pt x="4081" y="12165"/>
                    <a:pt x="4081" y="11772"/>
                  </a:cubicBezTo>
                  <a:cubicBezTo>
                    <a:pt x="4081" y="11772"/>
                    <a:pt x="4081" y="11771"/>
                    <a:pt x="4081" y="6742"/>
                  </a:cubicBezTo>
                  <a:cubicBezTo>
                    <a:pt x="4081" y="6742"/>
                    <a:pt x="4067" y="6742"/>
                    <a:pt x="4882" y="6742"/>
                  </a:cubicBezTo>
                  <a:cubicBezTo>
                    <a:pt x="4882" y="6742"/>
                    <a:pt x="4882" y="6741"/>
                    <a:pt x="4882" y="20571"/>
                  </a:cubicBezTo>
                  <a:cubicBezTo>
                    <a:pt x="4882" y="21121"/>
                    <a:pt x="6112" y="21599"/>
                    <a:pt x="7538" y="21599"/>
                  </a:cubicBezTo>
                  <a:cubicBezTo>
                    <a:pt x="9168" y="21599"/>
                    <a:pt x="10389" y="21121"/>
                    <a:pt x="10389" y="20571"/>
                  </a:cubicBezTo>
                  <a:cubicBezTo>
                    <a:pt x="10389" y="20571"/>
                    <a:pt x="10389" y="20571"/>
                    <a:pt x="10389" y="12477"/>
                  </a:cubicBezTo>
                  <a:cubicBezTo>
                    <a:pt x="10389" y="12477"/>
                    <a:pt x="10395" y="12477"/>
                    <a:pt x="11210" y="12477"/>
                  </a:cubicBezTo>
                  <a:cubicBezTo>
                    <a:pt x="11210" y="12477"/>
                    <a:pt x="11210" y="12477"/>
                    <a:pt x="11210" y="20571"/>
                  </a:cubicBezTo>
                  <a:cubicBezTo>
                    <a:pt x="11210" y="21121"/>
                    <a:pt x="12420" y="21599"/>
                    <a:pt x="13846" y="21599"/>
                  </a:cubicBezTo>
                  <a:cubicBezTo>
                    <a:pt x="15476" y="21599"/>
                    <a:pt x="16697" y="21121"/>
                    <a:pt x="16697" y="20571"/>
                  </a:cubicBezTo>
                  <a:cubicBezTo>
                    <a:pt x="16697" y="20571"/>
                    <a:pt x="16697" y="20572"/>
                    <a:pt x="16697" y="6742"/>
                  </a:cubicBezTo>
                  <a:cubicBezTo>
                    <a:pt x="16697" y="6742"/>
                    <a:pt x="16711" y="6742"/>
                    <a:pt x="17322" y="6742"/>
                  </a:cubicBezTo>
                  <a:cubicBezTo>
                    <a:pt x="17322" y="6742"/>
                    <a:pt x="17322" y="6743"/>
                    <a:pt x="17322" y="11772"/>
                  </a:cubicBezTo>
                  <a:cubicBezTo>
                    <a:pt x="17323" y="12165"/>
                    <a:pt x="18326" y="12560"/>
                    <a:pt x="19549" y="12560"/>
                  </a:cubicBezTo>
                  <a:cubicBezTo>
                    <a:pt x="20567" y="12560"/>
                    <a:pt x="21599" y="12165"/>
                    <a:pt x="21599" y="11772"/>
                  </a:cubicBezTo>
                  <a:cubicBezTo>
                    <a:pt x="21599" y="11772"/>
                    <a:pt x="21599" y="11775"/>
                    <a:pt x="21599" y="5803"/>
                  </a:cubicBezTo>
                  <a:cubicBezTo>
                    <a:pt x="21600" y="4781"/>
                    <a:pt x="19346" y="3994"/>
                    <a:pt x="16697" y="3994"/>
                  </a:cubicBezTo>
                  <a:cubicBezTo>
                    <a:pt x="16697" y="3994"/>
                    <a:pt x="16706" y="3994"/>
                    <a:pt x="4687" y="3994"/>
                  </a:cubicBezTo>
                  <a:close/>
                </a:path>
              </a:pathLst>
            </a:custGeom>
            <a:solidFill>
              <a:schemeClr val="tx2"/>
            </a:solidFill>
            <a:ln>
              <a:noFill/>
            </a:ln>
            <a:effectLst/>
          </p:spPr>
          <p:txBody>
            <a:bodyPr wrap="square" lIns="68580" tIns="34290" rIns="68580" bIns="3429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id-ID"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 name="iṩļiḍè">
              <a:extLst>
                <a:ext uri="{FF2B5EF4-FFF2-40B4-BE49-F238E27FC236}">
                  <a16:creationId xmlns:a16="http://schemas.microsoft.com/office/drawing/2014/main" id="{AEB78D35-B22D-6B5C-DD83-3228D5A257DB}"/>
                </a:ext>
              </a:extLst>
            </p:cNvPr>
            <p:cNvSpPr/>
            <p:nvPr/>
          </p:nvSpPr>
          <p:spPr bwMode="auto">
            <a:xfrm flipH="1">
              <a:off x="6358946" y="3179145"/>
              <a:ext cx="421859" cy="1097785"/>
            </a:xfrm>
            <a:custGeom>
              <a:avLst/>
              <a:gdLst>
                <a:gd name="T0" fmla="*/ 492919 w 21600"/>
                <a:gd name="T1" fmla="*/ 1282700 h 21600"/>
                <a:gd name="T2" fmla="*/ 492919 w 21600"/>
                <a:gd name="T3" fmla="*/ 1282700 h 21600"/>
                <a:gd name="T4" fmla="*/ 492919 w 21600"/>
                <a:gd name="T5" fmla="*/ 1282700 h 21600"/>
                <a:gd name="T6" fmla="*/ 492919 w 21600"/>
                <a:gd name="T7" fmla="*/ 1282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1" y="0"/>
                  </a:moveTo>
                  <a:cubicBezTo>
                    <a:pt x="9516" y="0"/>
                    <a:pt x="8301" y="179"/>
                    <a:pt x="7382" y="533"/>
                  </a:cubicBezTo>
                  <a:cubicBezTo>
                    <a:pt x="5543" y="1239"/>
                    <a:pt x="5543" y="2386"/>
                    <a:pt x="7382" y="3093"/>
                  </a:cubicBezTo>
                  <a:cubicBezTo>
                    <a:pt x="9221" y="3800"/>
                    <a:pt x="12203" y="3800"/>
                    <a:pt x="14041" y="3093"/>
                  </a:cubicBezTo>
                  <a:cubicBezTo>
                    <a:pt x="15880" y="2386"/>
                    <a:pt x="15880" y="1239"/>
                    <a:pt x="14041" y="533"/>
                  </a:cubicBezTo>
                  <a:cubicBezTo>
                    <a:pt x="13122" y="179"/>
                    <a:pt x="11926" y="0"/>
                    <a:pt x="10721" y="0"/>
                  </a:cubicBezTo>
                  <a:close/>
                  <a:moveTo>
                    <a:pt x="4687" y="3994"/>
                  </a:moveTo>
                  <a:cubicBezTo>
                    <a:pt x="2038" y="3994"/>
                    <a:pt x="0" y="4781"/>
                    <a:pt x="0" y="5803"/>
                  </a:cubicBezTo>
                  <a:cubicBezTo>
                    <a:pt x="0" y="5803"/>
                    <a:pt x="0" y="5800"/>
                    <a:pt x="0" y="11772"/>
                  </a:cubicBezTo>
                  <a:cubicBezTo>
                    <a:pt x="0" y="12165"/>
                    <a:pt x="808" y="12560"/>
                    <a:pt x="2031" y="12560"/>
                  </a:cubicBezTo>
                  <a:cubicBezTo>
                    <a:pt x="3049" y="12560"/>
                    <a:pt x="4081" y="12165"/>
                    <a:pt x="4081" y="11772"/>
                  </a:cubicBezTo>
                  <a:cubicBezTo>
                    <a:pt x="4081" y="11772"/>
                    <a:pt x="4081" y="11771"/>
                    <a:pt x="4081" y="6742"/>
                  </a:cubicBezTo>
                  <a:cubicBezTo>
                    <a:pt x="4081" y="6742"/>
                    <a:pt x="4067" y="6742"/>
                    <a:pt x="4882" y="6742"/>
                  </a:cubicBezTo>
                  <a:cubicBezTo>
                    <a:pt x="4882" y="6742"/>
                    <a:pt x="4882" y="6741"/>
                    <a:pt x="4882" y="20571"/>
                  </a:cubicBezTo>
                  <a:cubicBezTo>
                    <a:pt x="4882" y="21121"/>
                    <a:pt x="6112" y="21600"/>
                    <a:pt x="7538" y="21600"/>
                  </a:cubicBezTo>
                  <a:cubicBezTo>
                    <a:pt x="9168" y="21599"/>
                    <a:pt x="10389" y="21121"/>
                    <a:pt x="10389" y="20571"/>
                  </a:cubicBezTo>
                  <a:cubicBezTo>
                    <a:pt x="10389" y="20571"/>
                    <a:pt x="10389" y="20571"/>
                    <a:pt x="10389" y="12477"/>
                  </a:cubicBezTo>
                  <a:cubicBezTo>
                    <a:pt x="10389" y="12477"/>
                    <a:pt x="10395" y="12477"/>
                    <a:pt x="11210" y="12477"/>
                  </a:cubicBezTo>
                  <a:cubicBezTo>
                    <a:pt x="11210" y="12477"/>
                    <a:pt x="11210" y="12477"/>
                    <a:pt x="11210" y="20571"/>
                  </a:cubicBezTo>
                  <a:cubicBezTo>
                    <a:pt x="11210" y="21121"/>
                    <a:pt x="12420" y="21600"/>
                    <a:pt x="13846" y="21600"/>
                  </a:cubicBezTo>
                  <a:cubicBezTo>
                    <a:pt x="15476" y="21599"/>
                    <a:pt x="16697" y="21121"/>
                    <a:pt x="16697" y="20571"/>
                  </a:cubicBezTo>
                  <a:cubicBezTo>
                    <a:pt x="16697" y="20571"/>
                    <a:pt x="16697" y="20572"/>
                    <a:pt x="16697" y="6742"/>
                  </a:cubicBezTo>
                  <a:cubicBezTo>
                    <a:pt x="16697" y="6742"/>
                    <a:pt x="16711" y="6742"/>
                    <a:pt x="17322" y="6742"/>
                  </a:cubicBezTo>
                  <a:cubicBezTo>
                    <a:pt x="17322" y="6742"/>
                    <a:pt x="17322" y="6743"/>
                    <a:pt x="17322" y="11772"/>
                  </a:cubicBezTo>
                  <a:cubicBezTo>
                    <a:pt x="17323" y="12165"/>
                    <a:pt x="18326" y="12560"/>
                    <a:pt x="19549" y="12560"/>
                  </a:cubicBezTo>
                  <a:cubicBezTo>
                    <a:pt x="20567" y="12560"/>
                    <a:pt x="21599" y="12165"/>
                    <a:pt x="21599" y="11772"/>
                  </a:cubicBezTo>
                  <a:cubicBezTo>
                    <a:pt x="21599" y="11772"/>
                    <a:pt x="21599" y="11775"/>
                    <a:pt x="21599" y="5803"/>
                  </a:cubicBezTo>
                  <a:cubicBezTo>
                    <a:pt x="21599" y="4781"/>
                    <a:pt x="19346" y="3994"/>
                    <a:pt x="16697" y="3994"/>
                  </a:cubicBezTo>
                  <a:cubicBezTo>
                    <a:pt x="16697" y="3994"/>
                    <a:pt x="16706" y="3994"/>
                    <a:pt x="4687" y="3994"/>
                  </a:cubicBezTo>
                  <a:close/>
                </a:path>
              </a:pathLst>
            </a:custGeom>
            <a:solidFill>
              <a:schemeClr val="tx2"/>
            </a:solidFill>
            <a:ln>
              <a:noFill/>
            </a:ln>
            <a:effectLst/>
          </p:spPr>
          <p:txBody>
            <a:bodyPr wrap="square" lIns="68580" tIns="34290" rIns="68580" bIns="3429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id-ID" sz="135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25" name="îšļiḓe">
              <a:extLst>
                <a:ext uri="{FF2B5EF4-FFF2-40B4-BE49-F238E27FC236}">
                  <a16:creationId xmlns:a16="http://schemas.microsoft.com/office/drawing/2014/main" id="{89CC654F-BCA5-18EF-47D3-4C73AD74437E}"/>
                </a:ext>
              </a:extLst>
            </p:cNvPr>
            <p:cNvCxnSpPr>
              <a:cxnSpLocks/>
            </p:cNvCxnSpPr>
            <p:nvPr/>
          </p:nvCxnSpPr>
          <p:spPr>
            <a:xfrm flipV="1">
              <a:off x="3214538" y="2983618"/>
              <a:ext cx="2073437" cy="440222"/>
            </a:xfrm>
            <a:prstGeom prst="straightConnector1">
              <a:avLst/>
            </a:prstGeom>
            <a:ln>
              <a:solidFill>
                <a:schemeClr val="tx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ísḻiḑè">
              <a:extLst>
                <a:ext uri="{FF2B5EF4-FFF2-40B4-BE49-F238E27FC236}">
                  <a16:creationId xmlns:a16="http://schemas.microsoft.com/office/drawing/2014/main" id="{1F1530C9-9A00-9DD1-1A06-9A5BCFAF4EB2}"/>
                </a:ext>
              </a:extLst>
            </p:cNvPr>
            <p:cNvCxnSpPr>
              <a:cxnSpLocks/>
            </p:cNvCxnSpPr>
            <p:nvPr/>
          </p:nvCxnSpPr>
          <p:spPr>
            <a:xfrm rot="10800000" flipH="1" flipV="1">
              <a:off x="6904025" y="2968884"/>
              <a:ext cx="2073437" cy="440222"/>
            </a:xfrm>
            <a:prstGeom prst="straightConnector1">
              <a:avLst/>
            </a:prstGeom>
            <a:ln>
              <a:solidFill>
                <a:schemeClr val="tx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ïşļîḍe">
              <a:extLst>
                <a:ext uri="{FF2B5EF4-FFF2-40B4-BE49-F238E27FC236}">
                  <a16:creationId xmlns:a16="http://schemas.microsoft.com/office/drawing/2014/main" id="{1D84101A-649F-5A12-D4CE-59159A7F0A30}"/>
                </a:ext>
              </a:extLst>
            </p:cNvPr>
            <p:cNvCxnSpPr>
              <a:cxnSpLocks/>
            </p:cNvCxnSpPr>
            <p:nvPr/>
          </p:nvCxnSpPr>
          <p:spPr>
            <a:xfrm>
              <a:off x="2931078" y="3634264"/>
              <a:ext cx="0" cy="75815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îṩḷiďé">
              <a:extLst>
                <a:ext uri="{FF2B5EF4-FFF2-40B4-BE49-F238E27FC236}">
                  <a16:creationId xmlns:a16="http://schemas.microsoft.com/office/drawing/2014/main" id="{5FEE07CE-2B91-F24E-C843-CAED01772F24}"/>
                </a:ext>
              </a:extLst>
            </p:cNvPr>
            <p:cNvCxnSpPr>
              <a:cxnSpLocks/>
            </p:cNvCxnSpPr>
            <p:nvPr/>
          </p:nvCxnSpPr>
          <p:spPr>
            <a:xfrm>
              <a:off x="9272064" y="3634264"/>
              <a:ext cx="0" cy="75815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Title">
              <a:extLst>
                <a:ext uri="{FF2B5EF4-FFF2-40B4-BE49-F238E27FC236}">
                  <a16:creationId xmlns:a16="http://schemas.microsoft.com/office/drawing/2014/main" id="{FE93F981-2B95-823D-0060-122E5D6FE95D}"/>
                </a:ext>
              </a:extLst>
            </p:cNvPr>
            <p:cNvSpPr txBox="1"/>
            <p:nvPr/>
          </p:nvSpPr>
          <p:spPr>
            <a:xfrm>
              <a:off x="673099" y="1407073"/>
              <a:ext cx="10845800" cy="581927"/>
            </a:xfrm>
            <a:prstGeom prst="rect">
              <a:avLst/>
            </a:prstGeom>
            <a:noFill/>
            <a:ln>
              <a:noFill/>
            </a:ln>
          </p:spPr>
          <p:txBody>
            <a:bodyPr wrap="square" lIns="68580" tIns="34290" rIns="68580" bIns="34290" anchor="t" anchorCtr="1">
              <a:normAutofit/>
            </a:bodyPr>
            <a:lstStyle/>
            <a:p>
              <a:pPr marL="0" marR="0" lvl="0" indent="0" algn="ctr" defTabSz="685324" rtl="0" eaLnBrk="1" fontAlgn="auto" latinLnBrk="0" hangingPunct="1">
                <a:lnSpc>
                  <a:spcPct val="100000"/>
                </a:lnSpc>
                <a:spcBef>
                  <a:spcPts val="0"/>
                </a:spcBef>
                <a:spcAft>
                  <a:spcPts val="0"/>
                </a:spcAft>
                <a:buClrTx/>
                <a:buSzPct val="25000"/>
                <a:buFontTx/>
                <a:buNone/>
                <a:tabLst/>
                <a:defRPr/>
              </a:pPr>
              <a:r>
                <a:rPr kumimoji="0" lang="zh-CN" altLang="en-US" sz="1400" b="1" dirty="0">
                  <a:latin typeface="微软雅黑" panose="020B0503020204020204" pitchFamily="34" charset="-122"/>
                  <a:ea typeface="微软雅黑" panose="020B0503020204020204" pitchFamily="34" charset="-122"/>
                  <a:sym typeface="+mn-ea"/>
                </a:rPr>
                <a:t>中能鑫凯产能充足，愿和各资本方共同投资</a:t>
              </a:r>
              <a:r>
                <a:rPr kumimoji="0" lang="en-US" altLang="zh-CN" sz="1400" b="1" dirty="0">
                  <a:latin typeface="微软雅黑" panose="020B0503020204020204" pitchFamily="34" charset="-122"/>
                  <a:ea typeface="微软雅黑" panose="020B0503020204020204" pitchFamily="34" charset="-122"/>
                  <a:sym typeface="+mn-ea"/>
                </a:rPr>
                <a:t>-</a:t>
              </a:r>
              <a:r>
                <a:rPr kumimoji="0" lang="zh-CN" altLang="en-US" sz="1400" b="1" dirty="0">
                  <a:latin typeface="微软雅黑" panose="020B0503020204020204" pitchFamily="34" charset="-122"/>
                  <a:ea typeface="微软雅黑" panose="020B0503020204020204" pitchFamily="34" charset="-122"/>
                  <a:sym typeface="+mn-ea"/>
                </a:rPr>
                <a:t>建设</a:t>
              </a:r>
              <a:r>
                <a:rPr kumimoji="0" lang="en-US" altLang="zh-CN" sz="1400" b="1" dirty="0">
                  <a:latin typeface="微软雅黑" panose="020B0503020204020204" pitchFamily="34" charset="-122"/>
                  <a:ea typeface="微软雅黑" panose="020B0503020204020204" pitchFamily="34" charset="-122"/>
                  <a:sym typeface="+mn-ea"/>
                </a:rPr>
                <a:t>-</a:t>
              </a:r>
              <a:r>
                <a:rPr kumimoji="0" lang="zh-CN" altLang="en-US" sz="1400" b="1" dirty="0">
                  <a:latin typeface="微软雅黑" panose="020B0503020204020204" pitchFamily="34" charset="-122"/>
                  <a:ea typeface="微软雅黑" panose="020B0503020204020204" pitchFamily="34" charset="-122"/>
                  <a:sym typeface="+mn-ea"/>
                </a:rPr>
                <a:t>运营项目，实现共同获益</a:t>
              </a:r>
              <a:endParaRPr kumimoji="0" lang="en-US" sz="1400" b="1" dirty="0">
                <a:latin typeface="微软雅黑" panose="020B0503020204020204" pitchFamily="34" charset="-122"/>
                <a:ea typeface="微软雅黑" panose="020B0503020204020204" pitchFamily="34" charset="-122"/>
              </a:endParaRPr>
            </a:p>
          </p:txBody>
        </p:sp>
        <p:grpSp>
          <p:nvGrpSpPr>
            <p:cNvPr id="30" name="组合 29">
              <a:extLst>
                <a:ext uri="{FF2B5EF4-FFF2-40B4-BE49-F238E27FC236}">
                  <a16:creationId xmlns:a16="http://schemas.microsoft.com/office/drawing/2014/main" id="{F48DA899-40C0-F9E3-9167-CA36E387709E}"/>
                </a:ext>
              </a:extLst>
            </p:cNvPr>
            <p:cNvGrpSpPr/>
            <p:nvPr/>
          </p:nvGrpSpPr>
          <p:grpSpPr>
            <a:xfrm>
              <a:off x="2007776" y="3922647"/>
              <a:ext cx="3919694" cy="2546353"/>
              <a:chOff x="2007776" y="3922647"/>
              <a:chExt cx="3919694" cy="2546353"/>
            </a:xfrm>
          </p:grpSpPr>
          <p:sp>
            <p:nvSpPr>
              <p:cNvPr id="35" name="Number1">
                <a:extLst>
                  <a:ext uri="{FF2B5EF4-FFF2-40B4-BE49-F238E27FC236}">
                    <a16:creationId xmlns:a16="http://schemas.microsoft.com/office/drawing/2014/main" id="{5DDA9F76-D203-47A2-7B76-7C1B0C0A153F}"/>
                  </a:ext>
                </a:extLst>
              </p:cNvPr>
              <p:cNvSpPr/>
              <p:nvPr/>
            </p:nvSpPr>
            <p:spPr>
              <a:xfrm>
                <a:off x="2007776" y="3922647"/>
                <a:ext cx="877163" cy="369332"/>
              </a:xfrm>
              <a:prstGeom prst="rect">
                <a:avLst/>
              </a:prstGeom>
              <a:noFill/>
            </p:spPr>
            <p:txBody>
              <a:bodyPr wrap="square" lIns="68580" tIns="34290" rIns="68580" bIns="3429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5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1</a:t>
                </a:r>
                <a:endParaRPr kumimoji="1" lang="zh-CN" altLang="en-US" sz="15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36" name="Text1">
                <a:extLst>
                  <a:ext uri="{FF2B5EF4-FFF2-40B4-BE49-F238E27FC236}">
                    <a16:creationId xmlns:a16="http://schemas.microsoft.com/office/drawing/2014/main" id="{9729FB42-0DC4-2509-5743-C57555DAB86B}"/>
                  </a:ext>
                </a:extLst>
              </p:cNvPr>
              <p:cNvSpPr txBox="1"/>
              <p:nvPr/>
            </p:nvSpPr>
            <p:spPr>
              <a:xfrm>
                <a:off x="2077915" y="5103528"/>
                <a:ext cx="3849555" cy="1365472"/>
              </a:xfrm>
              <a:prstGeom prst="rect">
                <a:avLst/>
              </a:prstGeom>
              <a:noFill/>
            </p:spPr>
            <p:txBody>
              <a:bodyPr wrap="square" lIns="68580" tIns="34290" rIns="68580" bIns="34290" rtlCol="0" anchor="t" anchorCtr="1">
                <a:noAutofit/>
              </a:bodyPr>
              <a:lstStyle/>
              <a:p>
                <a:pPr marL="128588" marR="0" lvl="0" indent="-128588"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中能鑫凯集团整体估值</a:t>
                </a:r>
                <a:r>
                  <a:rPr kumimoji="0" lang="zh-CN" altLang="en-US" sz="9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稀释部分股份</a:t>
                </a:r>
                <a:endParaRPr kumimoji="0" lang="en-US" altLang="zh-CN" sz="9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endParaRPr>
              </a:p>
              <a:p>
                <a:pPr marL="128588" marR="0" lvl="0" indent="-128588"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企业或个人投入资金入股，用于</a:t>
                </a:r>
                <a:r>
                  <a:rPr kumimoji="0" lang="zh-CN" altLang="en-US" sz="9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生产、建设和运营</a:t>
                </a:r>
                <a:endParaRPr kumimoji="0" lang="en-US" altLang="zh-CN" sz="9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endParaRPr>
              </a:p>
              <a:p>
                <a:pPr marL="128588" marR="0" lvl="0" indent="-128588"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当认购股份＜</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，以有限合伙企业入股</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128588" marR="0" lvl="0" indent="-128588"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入股＜</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年内不得对外转让或退出公司</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7" name="Bullet1">
                <a:extLst>
                  <a:ext uri="{FF2B5EF4-FFF2-40B4-BE49-F238E27FC236}">
                    <a16:creationId xmlns:a16="http://schemas.microsoft.com/office/drawing/2014/main" id="{C2F8D252-47B8-94CB-94EC-39285DA7EF0A}"/>
                  </a:ext>
                </a:extLst>
              </p:cNvPr>
              <p:cNvSpPr/>
              <p:nvPr/>
            </p:nvSpPr>
            <p:spPr>
              <a:xfrm>
                <a:off x="2077914" y="4711346"/>
                <a:ext cx="3849554" cy="392182"/>
              </a:xfrm>
              <a:prstGeom prst="rect">
                <a:avLst/>
              </a:prstGeom>
            </p:spPr>
            <p:txBody>
              <a:bodyPr wrap="square" lIns="68580" tIns="34290" rIns="68580" bIns="3429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投入现金</a:t>
                </a:r>
                <a:r>
                  <a:rPr kumimoji="0" lang="zh-CN" altLang="en-US" sz="1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认购股份</a:t>
                </a:r>
                <a:endParaRPr kumimoji="0" lang="en-US" altLang="zh-CN" sz="1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endParaRPr>
              </a:p>
            </p:txBody>
          </p:sp>
        </p:grpSp>
        <p:grpSp>
          <p:nvGrpSpPr>
            <p:cNvPr id="31" name="组合 30">
              <a:extLst>
                <a:ext uri="{FF2B5EF4-FFF2-40B4-BE49-F238E27FC236}">
                  <a16:creationId xmlns:a16="http://schemas.microsoft.com/office/drawing/2014/main" id="{FE91047C-8C08-2E7B-1716-6A940648B234}"/>
                </a:ext>
              </a:extLst>
            </p:cNvPr>
            <p:cNvGrpSpPr/>
            <p:nvPr/>
          </p:nvGrpSpPr>
          <p:grpSpPr>
            <a:xfrm>
              <a:off x="6264603" y="3922647"/>
              <a:ext cx="3934445" cy="2546353"/>
              <a:chOff x="6264603" y="3922647"/>
              <a:chExt cx="3934445" cy="2546353"/>
            </a:xfrm>
          </p:grpSpPr>
          <p:sp>
            <p:nvSpPr>
              <p:cNvPr id="32" name="Number2">
                <a:extLst>
                  <a:ext uri="{FF2B5EF4-FFF2-40B4-BE49-F238E27FC236}">
                    <a16:creationId xmlns:a16="http://schemas.microsoft.com/office/drawing/2014/main" id="{49AEA740-0BFC-D578-26A5-6D1C7E53CE37}"/>
                  </a:ext>
                </a:extLst>
              </p:cNvPr>
              <p:cNvSpPr/>
              <p:nvPr/>
            </p:nvSpPr>
            <p:spPr>
              <a:xfrm>
                <a:off x="9321885" y="3922647"/>
                <a:ext cx="877163" cy="369332"/>
              </a:xfrm>
              <a:prstGeom prst="rect">
                <a:avLst/>
              </a:prstGeom>
            </p:spPr>
            <p:txBody>
              <a:bodyPr wrap="square" lIns="68580" tIns="34290" rIns="68580" bIns="3429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5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2</a:t>
                </a:r>
                <a:endParaRPr kumimoji="1" lang="zh-CN" altLang="en-US" sz="15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33" name="Text2">
                <a:extLst>
                  <a:ext uri="{FF2B5EF4-FFF2-40B4-BE49-F238E27FC236}">
                    <a16:creationId xmlns:a16="http://schemas.microsoft.com/office/drawing/2014/main" id="{F1E2198D-DF2D-6E7F-7894-C51BF36F66CF}"/>
                  </a:ext>
                </a:extLst>
              </p:cNvPr>
              <p:cNvSpPr txBox="1"/>
              <p:nvPr/>
            </p:nvSpPr>
            <p:spPr>
              <a:xfrm>
                <a:off x="6264603" y="5103528"/>
                <a:ext cx="3849554" cy="1365472"/>
              </a:xfrm>
              <a:prstGeom prst="rect">
                <a:avLst/>
              </a:prstGeom>
              <a:noFill/>
            </p:spPr>
            <p:txBody>
              <a:bodyPr wrap="square" lIns="68580" tIns="34290" rIns="68580" bIns="34290" rtlCol="0" anchor="t" anchorCtr="1">
                <a:normAutofit/>
              </a:bodyPr>
              <a:lstStyle/>
              <a:p>
                <a:pPr marL="128588" marR="0" lvl="0" indent="-128588"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中能鑫凯通过</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BOT</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等形式</a:t>
                </a:r>
                <a:r>
                  <a:rPr kumimoji="0" lang="zh-CN" altLang="en-US" sz="9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参与政府</a:t>
                </a:r>
                <a:r>
                  <a:rPr kumimoji="0" lang="en-US" altLang="zh-CN" sz="9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a:t>
                </a:r>
                <a:r>
                  <a:rPr kumimoji="0" lang="zh-CN" altLang="en-US" sz="9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企业共建项目</a:t>
                </a:r>
                <a:endParaRPr kumimoji="0" lang="en-US" altLang="zh-CN" sz="9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endParaRPr>
              </a:p>
              <a:p>
                <a:pPr marL="128588" marR="0" lvl="0" indent="-128588"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投入合法资金，用于</a:t>
                </a:r>
                <a:r>
                  <a:rPr kumimoji="0" lang="zh-CN" altLang="en-US" sz="9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建设</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和</a:t>
                </a:r>
                <a:r>
                  <a:rPr kumimoji="0" lang="zh-CN" altLang="en-US" sz="9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运营</a:t>
                </a:r>
                <a:endParaRPr kumimoji="0" lang="en-US" altLang="zh-CN" sz="9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endParaRPr>
              </a:p>
              <a:p>
                <a:pPr marL="128588" marR="0" lvl="0" indent="-128588"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投入资金≤项目总资金的</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20%</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，不参与项目的运营</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128588" marR="0" lvl="0" indent="-128588"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回本周期</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3-5</a:t>
                </a: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年，撤回资金形式不等</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4" name="Bullet2">
                <a:extLst>
                  <a:ext uri="{FF2B5EF4-FFF2-40B4-BE49-F238E27FC236}">
                    <a16:creationId xmlns:a16="http://schemas.microsoft.com/office/drawing/2014/main" id="{77A922BF-87D2-21A1-415A-4684AA9DDE9C}"/>
                  </a:ext>
                </a:extLst>
              </p:cNvPr>
              <p:cNvSpPr/>
              <p:nvPr/>
            </p:nvSpPr>
            <p:spPr>
              <a:xfrm>
                <a:off x="6264603" y="4711346"/>
                <a:ext cx="3849554" cy="392182"/>
              </a:xfrm>
              <a:prstGeom prst="rect">
                <a:avLst/>
              </a:prstGeom>
            </p:spPr>
            <p:txBody>
              <a:bodyPr wrap="square" lIns="68580" tIns="34290" rIns="68580" bIns="3429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投入现金参与</a:t>
                </a:r>
                <a:r>
                  <a:rPr kumimoji="0" lang="zh-CN" altLang="en-US" sz="1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项目分红</a:t>
                </a:r>
                <a:endParaRPr kumimoji="0" lang="en-US" altLang="zh-CN" sz="1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endParaRPr>
              </a:p>
            </p:txBody>
          </p:sp>
        </p:grpSp>
      </p:grpSp>
    </p:spTree>
    <p:extLst>
      <p:ext uri="{BB962C8B-B14F-4D97-AF65-F5344CB8AC3E}">
        <p14:creationId xmlns:p14="http://schemas.microsoft.com/office/powerpoint/2010/main" val="3593694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C6FBA-9979-216B-B1AC-070150D6D74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C18FFF2-C8C9-D697-44F1-2708EDD0BF80}"/>
              </a:ext>
            </a:extLst>
          </p:cNvPr>
          <p:cNvSpPr>
            <a:spLocks noGrp="1"/>
          </p:cNvSpPr>
          <p:nvPr>
            <p:ph type="title"/>
          </p:nvPr>
        </p:nvSpPr>
        <p:spPr/>
        <p:txBody>
          <a:bodyPr/>
          <a:lstStyle/>
          <a:p>
            <a:r>
              <a:rPr lang="zh-CN" altLang="en-US" sz="2000" i="0" u="none" dirty="0">
                <a:solidFill>
                  <a:schemeClr val="tx1"/>
                </a:solidFill>
              </a:rPr>
              <a:t>董事长寄语</a:t>
            </a:r>
          </a:p>
        </p:txBody>
      </p:sp>
      <p:pic>
        <p:nvPicPr>
          <p:cNvPr id="5" name="图片 4">
            <a:extLst>
              <a:ext uri="{FF2B5EF4-FFF2-40B4-BE49-F238E27FC236}">
                <a16:creationId xmlns:a16="http://schemas.microsoft.com/office/drawing/2014/main" id="{DBE5E3CA-1C49-18D7-6061-704FAFD208F1}"/>
              </a:ext>
            </a:extLst>
          </p:cNvPr>
          <p:cNvPicPr>
            <a:picLocks noChangeAspect="1"/>
          </p:cNvPicPr>
          <p:nvPr>
            <p:custDataLst>
              <p:tags r:id="rId1"/>
            </p:custDataLst>
          </p:nvPr>
        </p:nvPicPr>
        <p:blipFill>
          <a:blip r:embed="rId4"/>
          <a:stretch>
            <a:fillRect/>
          </a:stretch>
        </p:blipFill>
        <p:spPr>
          <a:xfrm>
            <a:off x="612000" y="1162144"/>
            <a:ext cx="1800000" cy="2398630"/>
          </a:xfrm>
          <a:prstGeom prst="rect">
            <a:avLst/>
          </a:prstGeom>
          <a:ln>
            <a:noFill/>
          </a:ln>
          <a:effectLst>
            <a:outerShdw blurRad="63500" sx="102000" sy="102000" algn="ctr" rotWithShape="0">
              <a:prstClr val="black">
                <a:alpha val="40000"/>
              </a:prstClr>
            </a:outerShdw>
          </a:effectLst>
        </p:spPr>
      </p:pic>
      <p:sp>
        <p:nvSpPr>
          <p:cNvPr id="9" name="文本框 8">
            <a:extLst>
              <a:ext uri="{FF2B5EF4-FFF2-40B4-BE49-F238E27FC236}">
                <a16:creationId xmlns:a16="http://schemas.microsoft.com/office/drawing/2014/main" id="{41DC4F39-9A7B-7A2F-738E-B20A4C93F5AF}"/>
              </a:ext>
            </a:extLst>
          </p:cNvPr>
          <p:cNvSpPr txBox="1"/>
          <p:nvPr>
            <p:custDataLst>
              <p:tags r:id="rId2"/>
            </p:custDataLst>
          </p:nvPr>
        </p:nvSpPr>
        <p:spPr>
          <a:xfrm>
            <a:off x="759512" y="3651750"/>
            <a:ext cx="1652248" cy="902683"/>
          </a:xfrm>
          <a:prstGeom prst="rect">
            <a:avLst/>
          </a:prstGeom>
          <a:noFill/>
        </p:spPr>
        <p:txBody>
          <a:bodyPr wrap="square" rtlCol="0">
            <a:spAutoFit/>
          </a:bodyPr>
          <a:lstStyle/>
          <a:p>
            <a:pPr marL="144000" marR="0" lvl="0" indent="-144000" algn="l" defTabSz="914400" rtl="0" eaLnBrk="1" fontAlgn="auto" latinLnBrk="0" hangingPunct="1">
              <a:lnSpc>
                <a:spcPct val="125000"/>
              </a:lnSpc>
              <a:spcBef>
                <a:spcPts val="0"/>
              </a:spcBef>
              <a:spcAft>
                <a:spcPts val="0"/>
              </a:spcAft>
              <a:buClr>
                <a:srgbClr val="FFFFFF"/>
              </a:buClr>
              <a:buSzTx/>
              <a:buFont typeface="Wingdings" panose="05000000000000000000" pitchFamily="2" charset="2"/>
              <a:buChar char="Ø"/>
              <a:tabLst/>
              <a:defRPr/>
            </a:pPr>
            <a:r>
              <a:rPr kumimoji="1" lang="zh-CN" altLang="en-US" sz="11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方正大黑体_GBK" panose="02010600010101010101" charset="-122"/>
              </a:rPr>
              <a:t>陈祖孝  董事长</a:t>
            </a:r>
            <a:endParaRPr kumimoji="1" lang="en-US" altLang="zh-CN" sz="11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方正大黑体_GBK" panose="02010600010101010101" charset="-122"/>
            </a:endParaRPr>
          </a:p>
          <a:p>
            <a:pPr marL="144000" marR="0" lvl="0" indent="-1440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方正大黑体_GBK" panose="02010600010101010101" charset="-122"/>
              </a:rPr>
              <a:t>中能鑫凯集团创始人</a:t>
            </a:r>
            <a:endPar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方正大黑体_GBK" panose="02010600010101010101" charset="-122"/>
            </a:endParaRPr>
          </a:p>
          <a:p>
            <a:pPr marL="144000" marR="0" lvl="0" indent="-1440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方正大黑体_GBK" panose="02010600010101010101" charset="-122"/>
              </a:rPr>
              <a:t>中共党员、</a:t>
            </a:r>
            <a:r>
              <a:rPr kumimoji="1"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方正大黑体_GBK" panose="02010600010101010101" charset="-122"/>
              </a:rPr>
              <a:t>连续创业者</a:t>
            </a:r>
          </a:p>
          <a:p>
            <a:pPr marL="144000" marR="0" lvl="0" indent="-1440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方正大黑体_GBK" panose="02010600010101010101" charset="-122"/>
              </a:rPr>
              <a:t>北京湖北阳新商会会长</a:t>
            </a:r>
          </a:p>
        </p:txBody>
      </p:sp>
      <p:sp>
        <p:nvSpPr>
          <p:cNvPr id="7" name="内容占位符 3">
            <a:extLst>
              <a:ext uri="{FF2B5EF4-FFF2-40B4-BE49-F238E27FC236}">
                <a16:creationId xmlns:a16="http://schemas.microsoft.com/office/drawing/2014/main" id="{99BEE092-68C9-FCB6-33AD-01470DC4756B}"/>
              </a:ext>
            </a:extLst>
          </p:cNvPr>
          <p:cNvSpPr>
            <a:spLocks noGrp="1"/>
          </p:cNvSpPr>
          <p:nvPr>
            <p:ph idx="1"/>
          </p:nvPr>
        </p:nvSpPr>
        <p:spPr>
          <a:xfrm>
            <a:off x="2771800" y="891750"/>
            <a:ext cx="6141400" cy="2832528"/>
          </a:xfrm>
        </p:spPr>
        <p:txBody>
          <a:bodyPr>
            <a:normAutofit/>
          </a:bodyPr>
          <a:lstStyle/>
          <a:p>
            <a:pPr marL="0" indent="0" algn="just">
              <a:lnSpc>
                <a:spcPct val="250000"/>
              </a:lnSpc>
              <a:buClrTx/>
              <a:buNone/>
            </a:pPr>
            <a:r>
              <a:rPr lang="zh-CN" altLang="en-US" sz="1200" spc="150" dirty="0">
                <a:solidFill>
                  <a:schemeClr val="tx1"/>
                </a:solidFill>
                <a:sym typeface="+mn-ea"/>
              </a:rPr>
              <a:t>    节能环保是当今世界面临的重要挑战之一，也是未来发展的必然趋势。</a:t>
            </a:r>
            <a:endParaRPr lang="en-US" altLang="zh-CN" sz="1200" spc="150" dirty="0">
              <a:solidFill>
                <a:schemeClr val="tx1"/>
              </a:solidFill>
              <a:sym typeface="+mn-ea"/>
            </a:endParaRPr>
          </a:p>
          <a:p>
            <a:pPr marL="0" indent="0" algn="just">
              <a:lnSpc>
                <a:spcPct val="250000"/>
              </a:lnSpc>
              <a:buClrTx/>
              <a:buNone/>
            </a:pPr>
            <a:r>
              <a:rPr lang="en-US" altLang="zh-CN" sz="1200" spc="150" dirty="0">
                <a:solidFill>
                  <a:schemeClr val="tx1"/>
                </a:solidFill>
                <a:sym typeface="+mn-ea"/>
              </a:rPr>
              <a:t>    </a:t>
            </a:r>
            <a:r>
              <a:rPr lang="zh-CN" altLang="en-US" sz="1200" spc="150" dirty="0">
                <a:solidFill>
                  <a:schemeClr val="tx1"/>
                </a:solidFill>
                <a:sym typeface="+mn-ea"/>
              </a:rPr>
              <a:t>中能鑫凯集团积极响应国家低碳政策号召，专注</a:t>
            </a:r>
            <a:r>
              <a:rPr lang="zh-CN" altLang="en-US" sz="1200" b="1" spc="150" dirty="0">
                <a:solidFill>
                  <a:schemeClr val="tx1"/>
                </a:solidFill>
                <a:sym typeface="+mn-ea"/>
              </a:rPr>
              <a:t>节能环保行业</a:t>
            </a:r>
            <a:r>
              <a:rPr lang="zh-CN" altLang="en-US" sz="1200" spc="150" dirty="0">
                <a:solidFill>
                  <a:schemeClr val="tx1"/>
                </a:solidFill>
                <a:sym typeface="+mn-ea"/>
              </a:rPr>
              <a:t>，特别是</a:t>
            </a:r>
            <a:r>
              <a:rPr lang="zh-CN" altLang="en-US" sz="1200" b="1" spc="150" dirty="0">
                <a:solidFill>
                  <a:schemeClr val="tx1"/>
                </a:solidFill>
                <a:sym typeface="+mn-ea"/>
              </a:rPr>
              <a:t>清洁能源供暖改造</a:t>
            </a:r>
            <a:r>
              <a:rPr lang="zh-CN" altLang="en-US" sz="1200" spc="150" dirty="0">
                <a:solidFill>
                  <a:schemeClr val="tx1"/>
                </a:solidFill>
                <a:sym typeface="+mn-ea"/>
              </a:rPr>
              <a:t>和</a:t>
            </a:r>
            <a:r>
              <a:rPr lang="zh-CN" altLang="en-US" sz="1200" b="1" spc="150" dirty="0">
                <a:solidFill>
                  <a:schemeClr val="tx1"/>
                </a:solidFill>
                <a:sym typeface="+mn-ea"/>
              </a:rPr>
              <a:t>烘干</a:t>
            </a:r>
            <a:r>
              <a:rPr lang="zh-CN" altLang="en-US" sz="1200" spc="150" dirty="0">
                <a:solidFill>
                  <a:schemeClr val="tx1"/>
                </a:solidFill>
                <a:sym typeface="+mn-ea"/>
              </a:rPr>
              <a:t>领域。</a:t>
            </a:r>
            <a:endParaRPr lang="en-US" altLang="zh-CN" sz="1200" spc="150" dirty="0">
              <a:solidFill>
                <a:schemeClr val="tx1"/>
              </a:solidFill>
            </a:endParaRPr>
          </a:p>
          <a:p>
            <a:pPr marL="0" indent="0" algn="just">
              <a:lnSpc>
                <a:spcPct val="250000"/>
              </a:lnSpc>
              <a:buClrTx/>
              <a:buNone/>
            </a:pPr>
            <a:r>
              <a:rPr lang="en-US" altLang="zh-CN" sz="1200" spc="150" dirty="0">
                <a:solidFill>
                  <a:schemeClr val="tx1"/>
                </a:solidFill>
              </a:rPr>
              <a:t>    </a:t>
            </a:r>
            <a:r>
              <a:rPr lang="zh-CN" altLang="en-US" sz="1200" spc="150" dirty="0">
                <a:solidFill>
                  <a:schemeClr val="tx1"/>
                </a:solidFill>
              </a:rPr>
              <a:t>随着煤炭、燃气等</a:t>
            </a:r>
            <a:r>
              <a:rPr lang="zh-CN" altLang="en-US" sz="1200" b="1" spc="150" dirty="0">
                <a:solidFill>
                  <a:schemeClr val="tx1"/>
                </a:solidFill>
              </a:rPr>
              <a:t>不可再生能源的价格上涨</a:t>
            </a:r>
            <a:r>
              <a:rPr lang="zh-CN" altLang="en-US" sz="1200" spc="150" dirty="0">
                <a:solidFill>
                  <a:schemeClr val="tx1"/>
                </a:solidFill>
              </a:rPr>
              <a:t>，以及</a:t>
            </a:r>
            <a:r>
              <a:rPr lang="zh-CN" altLang="en-US" sz="1200" b="1" spc="150" dirty="0">
                <a:solidFill>
                  <a:schemeClr val="tx1"/>
                </a:solidFill>
              </a:rPr>
              <a:t>国家煤改电政策的支持</a:t>
            </a:r>
            <a:r>
              <a:rPr lang="zh-CN" altLang="en-US" sz="1200" spc="150" dirty="0">
                <a:solidFill>
                  <a:schemeClr val="tx1"/>
                </a:solidFill>
              </a:rPr>
              <a:t>，集中供暖清洁能源改造领域将迎来前所未有的发展机遇，未来</a:t>
            </a:r>
            <a:r>
              <a:rPr lang="en-US" altLang="zh-CN" sz="1200" spc="150" dirty="0">
                <a:solidFill>
                  <a:schemeClr val="tx1"/>
                </a:solidFill>
              </a:rPr>
              <a:t>3-5</a:t>
            </a:r>
            <a:r>
              <a:rPr lang="zh-CN" altLang="en-US" sz="1200" spc="150" dirty="0">
                <a:solidFill>
                  <a:schemeClr val="tx1"/>
                </a:solidFill>
              </a:rPr>
              <a:t>年将会有一个爆发式的增长。</a:t>
            </a:r>
          </a:p>
        </p:txBody>
      </p:sp>
    </p:spTree>
    <p:extLst>
      <p:ext uri="{BB962C8B-B14F-4D97-AF65-F5344CB8AC3E}">
        <p14:creationId xmlns:p14="http://schemas.microsoft.com/office/powerpoint/2010/main" val="1394609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îṣḻîḑé">
          <a:extLst>
            <a:ext uri="{FF2B5EF4-FFF2-40B4-BE49-F238E27FC236}">
              <a16:creationId xmlns:a16="http://schemas.microsoft.com/office/drawing/2014/main" id="{9FB01FC9-35E7-809B-6547-DD27738DCC2C}"/>
            </a:ext>
          </a:extLst>
        </p:cNvPr>
        <p:cNvGrpSpPr/>
        <p:nvPr/>
      </p:nvGrpSpPr>
      <p:grpSpPr>
        <a:xfrm>
          <a:off x="0" y="0"/>
          <a:ext cx="0" cy="0"/>
          <a:chOff x="0" y="0"/>
          <a:chExt cx="0" cy="0"/>
        </a:xfrm>
      </p:grpSpPr>
      <p:sp>
        <p:nvSpPr>
          <p:cNvPr id="8" name="PictureMisc">
            <a:extLst>
              <a:ext uri="{FF2B5EF4-FFF2-40B4-BE49-F238E27FC236}">
                <a16:creationId xmlns:a16="http://schemas.microsoft.com/office/drawing/2014/main" id="{456ABE8B-526D-44EE-9D90-B6205F2A51E2}"/>
              </a:ext>
            </a:extLst>
          </p:cNvPr>
          <p:cNvSpPr/>
          <p:nvPr/>
        </p:nvSpPr>
        <p:spPr>
          <a:xfrm>
            <a:off x="1" y="4611751"/>
            <a:ext cx="9143999" cy="531750"/>
          </a:xfrm>
          <a:prstGeom prst="rect">
            <a:avLst/>
          </a:prstGeom>
          <a:blipFill>
            <a:blip r:embed="rId3"/>
            <a:stretch>
              <a:fillRect t="-221460" b="-224124"/>
            </a:stretch>
          </a:blip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sz="135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ïṩ1ïḑé">
            <a:extLst>
              <a:ext uri="{FF2B5EF4-FFF2-40B4-BE49-F238E27FC236}">
                <a16:creationId xmlns:a16="http://schemas.microsoft.com/office/drawing/2014/main" id="{EC7E75EE-D477-4A48-254A-F6AB1F124F2F}"/>
              </a:ext>
            </a:extLst>
          </p:cNvPr>
          <p:cNvSpPr/>
          <p:nvPr/>
        </p:nvSpPr>
        <p:spPr>
          <a:xfrm>
            <a:off x="495300" y="1203598"/>
            <a:ext cx="8143874" cy="2736305"/>
          </a:xfrm>
          <a:prstGeom prst="roundRect">
            <a:avLst>
              <a:gd name="adj" fmla="val 12000"/>
            </a:avLst>
          </a:prstGeom>
          <a:solidFill>
            <a:schemeClr val="tx2">
              <a:alpha val="15000"/>
            </a:schemeClr>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66" rtl="0" eaLnBrk="1" fontAlgn="auto" latinLnBrk="0" hangingPunct="1">
              <a:lnSpc>
                <a:spcPct val="130000"/>
              </a:lnSpc>
              <a:spcBef>
                <a:spcPts val="0"/>
              </a:spcBef>
              <a:spcAft>
                <a:spcPts val="0"/>
              </a:spcAft>
              <a:buClrTx/>
              <a:buSzTx/>
              <a:buFontTx/>
              <a:buNone/>
              <a:tabLst/>
              <a:defRPr/>
            </a:pPr>
            <a:endParaRPr kumimoji="0" lang="en-US" altLang="zh-CN" sz="1000" b="1" i="0" u="none" strike="noStrike" kern="1200" cap="none" spc="11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766" rtl="0" eaLnBrk="1" fontAlgn="auto" latinLnBrk="0" hangingPunct="1">
              <a:lnSpc>
                <a:spcPct val="130000"/>
              </a:lnSpc>
              <a:spcBef>
                <a:spcPts val="0"/>
              </a:spcBef>
              <a:spcAft>
                <a:spcPts val="0"/>
              </a:spcAft>
              <a:buClrTx/>
              <a:buSzTx/>
              <a:buFontTx/>
              <a:buNone/>
              <a:tabLst/>
              <a:defRPr/>
            </a:pPr>
            <a:r>
              <a:rPr kumimoji="0" lang="zh-CN" altLang="en-US" sz="1000" b="1" i="0" u="none" strike="noStrike" kern="1200" cap="none" spc="11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风险评估</a:t>
            </a:r>
            <a:endParaRPr kumimoji="0" lang="en-US" altLang="zh-CN" sz="1000" b="1" i="0" u="none" strike="noStrike" kern="1200" cap="none" spc="11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766" rtl="0" eaLnBrk="1" fontAlgn="auto" latinLnBrk="0" hangingPunct="1">
              <a:lnSpc>
                <a:spcPct val="130000"/>
              </a:lnSpc>
              <a:spcBef>
                <a:spcPts val="0"/>
              </a:spcBef>
              <a:spcAft>
                <a:spcPts val="0"/>
              </a:spcAft>
              <a:buClrTx/>
              <a:buSzTx/>
              <a:buFontTx/>
              <a:buNone/>
              <a:tabLst/>
              <a:defRPr/>
            </a:pPr>
            <a:endParaRPr kumimoji="0" lang="en-US" altLang="zh-CN" sz="1000" b="1" i="0" u="none" strike="noStrike" kern="1200" cap="none" spc="11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685766" rtl="0" eaLnBrk="1" fontAlgn="auto" latinLnBrk="0" hangingPunct="1">
              <a:lnSpc>
                <a:spcPct val="130000"/>
              </a:lnSpc>
              <a:spcBef>
                <a:spcPts val="0"/>
              </a:spcBef>
              <a:spcAft>
                <a:spcPts val="0"/>
              </a:spcAft>
              <a:buClrTx/>
              <a:buSzTx/>
              <a:buFontTx/>
              <a:buNone/>
              <a:tabLst/>
              <a:defRPr/>
            </a:pPr>
            <a:r>
              <a:rPr kumimoji="0" lang="zh-CN" altLang="en-US" sz="1000" b="0" i="0" u="none" strike="noStrike" kern="1200" cap="none" spc="11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rPr>
              <a:t>通过合作双方强大实力，发挥各自优势强强联手，共同提高抗风险能力，通过合作伙伴的长处弥补自身短板，促进产业导入形成有效资产，使产业健康发展，增长税收和就业以及带动周边资产增值和对社会带来的附加值效应。</a:t>
            </a:r>
            <a:endParaRPr kumimoji="0" lang="en-US" altLang="zh-CN" sz="1000" b="0" i="0" u="none" strike="noStrike" kern="1200" cap="none" spc="11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charset="-122"/>
            </a:endParaRPr>
          </a:p>
          <a:p>
            <a:pPr marL="0" marR="0" lvl="0" indent="0" algn="ctr" defTabSz="685766" rtl="0" eaLnBrk="1" fontAlgn="auto" latinLnBrk="0" hangingPunct="1">
              <a:lnSpc>
                <a:spcPct val="130000"/>
              </a:lnSpc>
              <a:spcBef>
                <a:spcPts val="0"/>
              </a:spcBef>
              <a:spcAft>
                <a:spcPts val="0"/>
              </a:spcAft>
              <a:buClrTx/>
              <a:buSzTx/>
              <a:buFontTx/>
              <a:buNone/>
              <a:tabLst/>
              <a:defRPr/>
            </a:pPr>
            <a:endParaRPr kumimoji="1" lang="en-US" altLang="zh-CN" sz="1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766" rtl="0" eaLnBrk="1" fontAlgn="auto" latinLnBrk="0" hangingPunct="1">
              <a:lnSpc>
                <a:spcPct val="130000"/>
              </a:lnSpc>
              <a:spcBef>
                <a:spcPts val="0"/>
              </a:spcBef>
              <a:spcAft>
                <a:spcPts val="0"/>
              </a:spcAft>
              <a:buClrTx/>
              <a:buSzTx/>
              <a:buFontTx/>
              <a:buNone/>
              <a:tabLst/>
              <a:defRPr/>
            </a:pPr>
            <a:r>
              <a:rPr kumimoji="0" lang="zh-CN" altLang="en-US" sz="1000" b="1" i="0" u="none" strike="noStrike" kern="1200" cap="none" spc="11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风险规避</a:t>
            </a:r>
            <a:endParaRPr kumimoji="0" lang="en-US" altLang="zh-CN" sz="1000" b="1" i="0" u="none" strike="noStrike" kern="1200" cap="none" spc="11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685766" rtl="0" eaLnBrk="1" fontAlgn="auto" latinLnBrk="0" hangingPunct="1">
              <a:lnSpc>
                <a:spcPct val="130000"/>
              </a:lnSpc>
              <a:spcBef>
                <a:spcPts val="0"/>
              </a:spcBef>
              <a:spcAft>
                <a:spcPts val="0"/>
              </a:spcAft>
              <a:buClrTx/>
              <a:buSzTx/>
              <a:buFontTx/>
              <a:buNone/>
              <a:tabLst/>
              <a:defRPr/>
            </a:pPr>
            <a:r>
              <a:rPr kumimoji="0" lang="zh-CN" altLang="en-US" sz="1000" b="0" i="0" u="none" strike="noStrike" kern="1200" cap="none" spc="11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不进行债权融资行为；</a:t>
            </a:r>
          </a:p>
          <a:p>
            <a:pPr marL="0" marR="0" lvl="0" indent="0" algn="l" defTabSz="685766" rtl="0" eaLnBrk="1" fontAlgn="auto" latinLnBrk="0" hangingPunct="1">
              <a:lnSpc>
                <a:spcPct val="130000"/>
              </a:lnSpc>
              <a:spcBef>
                <a:spcPts val="0"/>
              </a:spcBef>
              <a:spcAft>
                <a:spcPts val="0"/>
              </a:spcAft>
              <a:buClrTx/>
              <a:buSzTx/>
              <a:buFontTx/>
              <a:buNone/>
              <a:tabLst/>
              <a:defRPr/>
            </a:pPr>
            <a:r>
              <a:rPr kumimoji="0" lang="zh-CN" altLang="en-US" sz="1000" b="0" i="0" u="none" strike="noStrike" kern="1200" cap="none" spc="11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不持有负债资产、不良资产；</a:t>
            </a:r>
          </a:p>
          <a:p>
            <a:pPr marL="0" marR="0" lvl="0" indent="0" algn="l" defTabSz="685766" rtl="0" eaLnBrk="1" fontAlgn="auto" latinLnBrk="0" hangingPunct="1">
              <a:lnSpc>
                <a:spcPct val="130000"/>
              </a:lnSpc>
              <a:spcBef>
                <a:spcPts val="0"/>
              </a:spcBef>
              <a:spcAft>
                <a:spcPts val="0"/>
              </a:spcAft>
              <a:buClrTx/>
              <a:buSzTx/>
              <a:buFontTx/>
              <a:buNone/>
              <a:tabLst/>
              <a:defRPr/>
            </a:pPr>
            <a:r>
              <a:rPr kumimoji="0" lang="zh-CN" altLang="en-US" sz="1000" b="0" i="0" u="none" strike="noStrike" kern="1200" cap="none" spc="11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不进行任何担保行为；</a:t>
            </a:r>
          </a:p>
          <a:p>
            <a:pPr marL="0" marR="0" lvl="0" indent="0" algn="l" defTabSz="685766" rtl="0" eaLnBrk="1" fontAlgn="auto" latinLnBrk="0" hangingPunct="1">
              <a:lnSpc>
                <a:spcPct val="130000"/>
              </a:lnSpc>
              <a:spcBef>
                <a:spcPts val="0"/>
              </a:spcBef>
              <a:spcAft>
                <a:spcPts val="0"/>
              </a:spcAft>
              <a:buClrTx/>
              <a:buSzTx/>
              <a:buFontTx/>
              <a:buNone/>
              <a:tabLst/>
              <a:defRPr/>
            </a:pPr>
            <a:r>
              <a:rPr kumimoji="0" lang="zh-CN" altLang="en-US" sz="1000" b="0" i="0" u="none" strike="noStrike" kern="1200" cap="none" spc="11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不进行直接债务性经营合同签署；</a:t>
            </a:r>
          </a:p>
          <a:p>
            <a:pPr marL="0" marR="0" lvl="0" indent="0" algn="l" defTabSz="685766" rtl="0" eaLnBrk="1" fontAlgn="auto" latinLnBrk="0" hangingPunct="1">
              <a:lnSpc>
                <a:spcPct val="130000"/>
              </a:lnSpc>
              <a:spcBef>
                <a:spcPts val="0"/>
              </a:spcBef>
              <a:spcAft>
                <a:spcPts val="0"/>
              </a:spcAft>
              <a:buClrTx/>
              <a:buSzTx/>
              <a:buFontTx/>
              <a:buNone/>
              <a:tabLst/>
              <a:defRPr/>
            </a:pPr>
            <a:r>
              <a:rPr kumimoji="0" lang="zh-CN" altLang="en-US" sz="1000" b="0" i="0" u="none" strike="noStrike" kern="1200" cap="none" spc="11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所有事项在符合法律、法规、合理合规下进行；</a:t>
            </a:r>
          </a:p>
          <a:p>
            <a:pPr marL="0" marR="0" lvl="0" indent="0" algn="l" defTabSz="685766" rtl="0" eaLnBrk="1" fontAlgn="auto" latinLnBrk="0" hangingPunct="1">
              <a:lnSpc>
                <a:spcPct val="130000"/>
              </a:lnSpc>
              <a:spcBef>
                <a:spcPts val="0"/>
              </a:spcBef>
              <a:spcAft>
                <a:spcPts val="0"/>
              </a:spcAft>
              <a:buClrTx/>
              <a:buSzTx/>
              <a:buFontTx/>
              <a:buNone/>
              <a:tabLst/>
              <a:defRPr/>
            </a:pPr>
            <a:r>
              <a:rPr kumimoji="0" lang="zh-CN" altLang="en-US" sz="1000" b="0" i="0" u="none" strike="noStrike" kern="1200" cap="none" spc="11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所有项目合同签署都过董事会决议流程，形成会议纪要，严格按照公司章程经营；</a:t>
            </a:r>
          </a:p>
          <a:p>
            <a:pPr marL="0" marR="0" lvl="0" indent="0" algn="l" defTabSz="685766" rtl="0" eaLnBrk="1" fontAlgn="auto" latinLnBrk="0" hangingPunct="1">
              <a:lnSpc>
                <a:spcPct val="130000"/>
              </a:lnSpc>
              <a:spcBef>
                <a:spcPts val="0"/>
              </a:spcBef>
              <a:spcAft>
                <a:spcPts val="0"/>
              </a:spcAft>
              <a:buClrTx/>
              <a:buSzTx/>
              <a:buFontTx/>
              <a:buNone/>
              <a:tabLst/>
              <a:defRPr/>
            </a:pPr>
            <a:r>
              <a:rPr kumimoji="0" lang="zh-CN" altLang="en-US" sz="1000" b="0" i="0" u="none" strike="noStrike" kern="1200" cap="none" spc="11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项目开展均使用与当地政府国有平台成立的独立法人项目公司开展。</a:t>
            </a:r>
            <a:endParaRPr kumimoji="0" lang="en-US" altLang="zh-CN" sz="1000" b="0" i="0" u="none" strike="noStrike" kern="1200" cap="none" spc="11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766" rtl="0" eaLnBrk="1" fontAlgn="auto" latinLnBrk="0" hangingPunct="1">
              <a:lnSpc>
                <a:spcPct val="130000"/>
              </a:lnSpc>
              <a:spcBef>
                <a:spcPts val="0"/>
              </a:spcBef>
              <a:spcAft>
                <a:spcPts val="0"/>
              </a:spcAft>
              <a:buClrTx/>
              <a:buSzTx/>
              <a:buFontTx/>
              <a:buNone/>
              <a:tabLst/>
              <a:defRPr/>
            </a:pPr>
            <a:endParaRPr kumimoji="1" lang="zh-CN" altLang="en-US" sz="1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0" name="标题 1">
            <a:extLst>
              <a:ext uri="{FF2B5EF4-FFF2-40B4-BE49-F238E27FC236}">
                <a16:creationId xmlns:a16="http://schemas.microsoft.com/office/drawing/2014/main" id="{67339168-E3C7-8C71-E9AA-7F369C0E2FD1}"/>
              </a:ext>
            </a:extLst>
          </p:cNvPr>
          <p:cNvSpPr>
            <a:spLocks noGrp="1"/>
          </p:cNvSpPr>
          <p:nvPr>
            <p:ph type="title"/>
          </p:nvPr>
        </p:nvSpPr>
        <p:spPr>
          <a:xfrm>
            <a:off x="540072" y="129397"/>
            <a:ext cx="7776344" cy="498136"/>
          </a:xfrm>
        </p:spPr>
        <p:txBody>
          <a:bodyPr/>
          <a:lstStyle/>
          <a:p>
            <a:r>
              <a:rPr lang="zh-CN" altLang="en-US" sz="2000" i="0" u="none" dirty="0">
                <a:solidFill>
                  <a:schemeClr val="tx1"/>
                </a:solidFill>
              </a:rPr>
              <a:t>风险评估</a:t>
            </a:r>
            <a:r>
              <a:rPr lang="en-US" altLang="zh-CN" sz="2000" i="0" u="none" dirty="0">
                <a:solidFill>
                  <a:schemeClr val="tx1"/>
                </a:solidFill>
              </a:rPr>
              <a:t>&amp;</a:t>
            </a:r>
            <a:r>
              <a:rPr lang="zh-CN" altLang="en-US" sz="2000" i="0" u="none" dirty="0">
                <a:solidFill>
                  <a:schemeClr val="tx1"/>
                </a:solidFill>
              </a:rPr>
              <a:t>风险规避</a:t>
            </a:r>
          </a:p>
        </p:txBody>
      </p:sp>
    </p:spTree>
    <p:extLst>
      <p:ext uri="{BB962C8B-B14F-4D97-AF65-F5344CB8AC3E}">
        <p14:creationId xmlns:p14="http://schemas.microsoft.com/office/powerpoint/2010/main" val="3112512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88259-D4EF-A668-1C1D-0F5EBBE57BD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CE6B984-A0A4-68F6-761E-2F3642E56B2F}"/>
              </a:ext>
            </a:extLst>
          </p:cNvPr>
          <p:cNvSpPr>
            <a:spLocks noGrp="1"/>
          </p:cNvSpPr>
          <p:nvPr>
            <p:ph type="body" sz="quarter" idx="10"/>
          </p:nvPr>
        </p:nvSpPr>
        <p:spPr/>
        <p:txBody>
          <a:bodyPr anchor="ctr" anchorCtr="0">
            <a:normAutofit/>
          </a:bodyPr>
          <a:lstStyle/>
          <a:p>
            <a:pPr lvl="0"/>
            <a:r>
              <a:rPr lang="zh-CN" altLang="en-US" sz="3200" b="1" dirty="0">
                <a:solidFill>
                  <a:schemeClr val="bg1"/>
                </a:solidFill>
                <a:latin typeface="微软雅黑" panose="020B0503020204020204" pitchFamily="34" charset="-122"/>
                <a:ea typeface="微软雅黑" panose="020B0503020204020204" pitchFamily="34" charset="-122"/>
              </a:rPr>
              <a:t>谢谢观看</a:t>
            </a:r>
            <a:endParaRPr lang="en-US" sz="3200" b="1" dirty="0">
              <a:solidFill>
                <a:schemeClr val="bg1"/>
              </a:solidFill>
              <a:latin typeface="微软雅黑" panose="020B0503020204020204" pitchFamily="34" charset="-122"/>
              <a:ea typeface="微软雅黑" panose="020B0503020204020204" pitchFamily="34" charset="-122"/>
            </a:endParaRPr>
          </a:p>
        </p:txBody>
      </p:sp>
      <p:sp>
        <p:nvSpPr>
          <p:cNvPr id="2" name="テキスト プレースホルダ 5">
            <a:extLst>
              <a:ext uri="{FF2B5EF4-FFF2-40B4-BE49-F238E27FC236}">
                <a16:creationId xmlns:a16="http://schemas.microsoft.com/office/drawing/2014/main" id="{4C671F62-5E3D-0F39-C93D-4265A34352A7}"/>
              </a:ext>
            </a:extLst>
          </p:cNvPr>
          <p:cNvSpPr txBox="1">
            <a:spLocks/>
          </p:cNvSpPr>
          <p:nvPr/>
        </p:nvSpPr>
        <p:spPr>
          <a:xfrm>
            <a:off x="2267744" y="4371950"/>
            <a:ext cx="4752528" cy="282780"/>
          </a:xfrm>
          <a:prstGeom prst="rect">
            <a:avLst/>
          </a:prstGeom>
          <a:ln>
            <a:noFill/>
          </a:ln>
        </p:spPr>
        <p:txBody>
          <a:bodyPr vert="horz" lIns="91440" tIns="45720" rIns="91440" bIns="45720" rtlCol="0">
            <a:normAutofit/>
          </a:bodyPr>
          <a:lstStyle>
            <a:lvl1pPr marL="176213" marR="0" indent="-176213" algn="ctr"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defRPr kumimoji="1" lang="en-US" altLang="en-US" sz="1000" b="1" i="0" u="none" strike="noStrike" kern="1200" cap="none" spc="0" normalizeH="0" baseline="0" noProof="0">
                <a:ln>
                  <a:noFill/>
                </a:ln>
                <a:solidFill>
                  <a:schemeClr val="tx1"/>
                </a:solidFill>
                <a:effectLst/>
                <a:uLnTx/>
                <a:uFillTx/>
                <a:latin typeface="Arial" panose="020B0604020202020204" pitchFamily="34" charset="0"/>
                <a:ea typeface="メイリオ" pitchFamily="50" charset="-128"/>
                <a:cs typeface="Arial" panose="020B0604020202020204" pitchFamily="34" charset="0"/>
              </a:defRPr>
            </a:lvl1pPr>
            <a:lvl2pPr marL="742950" marR="0" indent="-285750" algn="l" defTabSz="914400" rtl="0" eaLnBrk="1" fontAlgn="auto" latinLnBrk="0" hangingPunct="1">
              <a:lnSpc>
                <a:spcPct val="100000"/>
              </a:lnSpc>
              <a:spcBef>
                <a:spcPct val="20000"/>
              </a:spcBef>
              <a:spcAft>
                <a:spcPts val="0"/>
              </a:spcAft>
              <a:buClr>
                <a:schemeClr val="accent1"/>
              </a:buClr>
              <a:buSzTx/>
              <a:buFont typeface="calibri" panose="020F0502020204030204" pitchFamily="34" charset="0"/>
              <a:buChar char="»"/>
              <a:tabLst/>
              <a:defRPr kumimoji="1" lang="en-US" altLang="en-US" sz="1800" b="0" i="0" u="none" strike="noStrike" kern="1200" cap="none" spc="0" normalizeH="0" baseline="0" noProof="0" dirty="0" smtClean="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Calibri" pitchFamily="34" charset="0"/>
              </a:defRPr>
            </a:lvl2pPr>
            <a:lvl3pPr marL="1200150" marR="0" indent="-28575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kumimoji="1" lang="en-US" altLang="en-US" sz="1600" b="0" i="0" u="none" strike="noStrike" kern="1200" cap="none" spc="0" normalizeH="0" baseline="0" noProof="0" dirty="0" smtClean="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Calibri" pitchFamily="34" charset="0"/>
              </a:defRPr>
            </a:lvl3pPr>
            <a:lvl4pPr marL="1657350" marR="0" indent="-285750" algn="l" defTabSz="914400" rtl="0" eaLnBrk="1" fontAlgn="auto" latinLnBrk="0" hangingPunct="1">
              <a:lnSpc>
                <a:spcPct val="100000"/>
              </a:lnSpc>
              <a:spcBef>
                <a:spcPct val="20000"/>
              </a:spcBef>
              <a:spcAft>
                <a:spcPts val="0"/>
              </a:spcAft>
              <a:buClr>
                <a:schemeClr val="accent1"/>
              </a:buClr>
              <a:buSzTx/>
              <a:buFont typeface="calibri" panose="020F0502020204030204" pitchFamily="34" charset="0"/>
              <a:buChar char="*"/>
              <a:tabLst/>
              <a:defRPr kumimoji="1" lang="en-US" altLang="en-US" sz="1400" b="0" i="0" u="none" strike="noStrike" kern="1200" cap="none" spc="0" normalizeH="0" baseline="0" noProof="0" dirty="0" smtClean="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Calibri" pitchFamily="34" charset="0"/>
              </a:defRPr>
            </a:lvl4pPr>
            <a:lvl5pPr marL="1657350" marR="0" indent="-285750" algn="l" defTabSz="914400" rtl="0" eaLnBrk="1" fontAlgn="auto" latinLnBrk="0" hangingPunct="1">
              <a:lnSpc>
                <a:spcPct val="100000"/>
              </a:lnSpc>
              <a:spcBef>
                <a:spcPct val="20000"/>
              </a:spcBef>
              <a:spcAft>
                <a:spcPts val="0"/>
              </a:spcAft>
              <a:buClr>
                <a:schemeClr val="accent1"/>
              </a:buClr>
              <a:buSzTx/>
              <a:buFont typeface="Wingdings" panose="05000000000000000000" pitchFamily="2" charset="2"/>
              <a:buChar char="q"/>
              <a:tabLst/>
              <a:defRPr kumimoji="1" lang="ja-JP" altLang="en-US" sz="1200" b="0" i="0" u="none" strike="noStrike" kern="1200" cap="none" spc="0" normalizeH="0" baseline="0" noProof="0">
                <a:ln>
                  <a:noFill/>
                </a:ln>
                <a:solidFill>
                  <a:srgbClr val="898989"/>
                </a:solidFill>
                <a:effectLst/>
                <a:uLnTx/>
                <a:uFillTx/>
                <a:latin typeface="微软雅黑" panose="020B0503020204020204" pitchFamily="34" charset="-122"/>
                <a:ea typeface="微软雅黑" panose="020B0503020204020204" pitchFamily="34" charset="-122"/>
                <a:cs typeface="Calibri"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en-US" altLang="ja-JP" dirty="0">
                <a:solidFill>
                  <a:schemeClr val="bg1"/>
                </a:solidFill>
              </a:rPr>
              <a:t>Beijing Zhongneng Xinkai Energy Conservation Technology Group Co., Ltd</a:t>
            </a:r>
          </a:p>
        </p:txBody>
      </p:sp>
    </p:spTree>
    <p:extLst>
      <p:ext uri="{BB962C8B-B14F-4D97-AF65-F5344CB8AC3E}">
        <p14:creationId xmlns:p14="http://schemas.microsoft.com/office/powerpoint/2010/main" val="882057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64B2F-CD02-B0D3-9E31-6F604378778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806F9D6-B410-9A01-A9D7-F4CD494FACD9}"/>
              </a:ext>
            </a:extLst>
          </p:cNvPr>
          <p:cNvSpPr>
            <a:spLocks noGrp="1"/>
          </p:cNvSpPr>
          <p:nvPr>
            <p:ph type="title"/>
          </p:nvPr>
        </p:nvSpPr>
        <p:spPr/>
        <p:txBody>
          <a:bodyPr/>
          <a:lstStyle/>
          <a:p>
            <a:r>
              <a:rPr lang="zh-CN" altLang="en-US" sz="2000" i="0" u="none" dirty="0">
                <a:solidFill>
                  <a:schemeClr val="tx1"/>
                </a:solidFill>
              </a:rPr>
              <a:t>中能鑫凯集团概况</a:t>
            </a:r>
          </a:p>
        </p:txBody>
      </p:sp>
      <p:sp>
        <p:nvSpPr>
          <p:cNvPr id="4" name="内容占位符 3">
            <a:extLst>
              <a:ext uri="{FF2B5EF4-FFF2-40B4-BE49-F238E27FC236}">
                <a16:creationId xmlns:a16="http://schemas.microsoft.com/office/drawing/2014/main" id="{FAFE8C62-B72C-1417-36CC-A41D69AE09DA}"/>
              </a:ext>
            </a:extLst>
          </p:cNvPr>
          <p:cNvSpPr>
            <a:spLocks noGrp="1"/>
          </p:cNvSpPr>
          <p:nvPr>
            <p:ph idx="1"/>
          </p:nvPr>
        </p:nvSpPr>
        <p:spPr>
          <a:xfrm>
            <a:off x="473706" y="792000"/>
            <a:ext cx="8439494" cy="1980000"/>
          </a:xfrm>
        </p:spPr>
        <p:txBody>
          <a:bodyPr>
            <a:normAutofit/>
          </a:bodyPr>
          <a:lstStyle/>
          <a:p>
            <a:pPr marL="0" indent="0" algn="just">
              <a:lnSpc>
                <a:spcPct val="130000"/>
              </a:lnSpc>
              <a:buClrTx/>
              <a:buNone/>
            </a:pPr>
            <a:r>
              <a:rPr lang="zh-CN" altLang="en-US" sz="1200" spc="150" dirty="0">
                <a:solidFill>
                  <a:schemeClr val="tx1"/>
                </a:solidFill>
                <a:cs typeface="方正粗黑宋简体" panose="02000000000000000000" charset="-122"/>
                <a:sym typeface="+mn-ea"/>
              </a:rPr>
              <a:t>北京中能鑫凯集团，成立于</a:t>
            </a:r>
            <a:r>
              <a:rPr lang="en-US" altLang="zh-CN" sz="1200" spc="150" dirty="0">
                <a:solidFill>
                  <a:schemeClr val="tx1"/>
                </a:solidFill>
                <a:cs typeface="方正粗黑宋简体" panose="02000000000000000000" charset="-122"/>
                <a:sym typeface="+mn-ea"/>
              </a:rPr>
              <a:t>2014</a:t>
            </a:r>
            <a:r>
              <a:rPr lang="zh-CN" altLang="en-US" sz="1200" spc="150" dirty="0">
                <a:solidFill>
                  <a:schemeClr val="tx1"/>
                </a:solidFill>
                <a:cs typeface="方正粗黑宋简体" panose="02000000000000000000" charset="-122"/>
                <a:sym typeface="+mn-ea"/>
              </a:rPr>
              <a:t>年，是一家集</a:t>
            </a:r>
            <a:r>
              <a:rPr lang="zh-CN" altLang="en-US" sz="1200" b="1" spc="150" dirty="0">
                <a:solidFill>
                  <a:schemeClr val="tx1"/>
                </a:solidFill>
                <a:cs typeface="方正粗黑宋简体" panose="02000000000000000000" charset="-122"/>
                <a:sym typeface="+mn-ea"/>
              </a:rPr>
              <a:t>技术研发</a:t>
            </a:r>
            <a:r>
              <a:rPr lang="zh-CN" altLang="en-US" sz="1200" spc="150" dirty="0">
                <a:solidFill>
                  <a:schemeClr val="tx1"/>
                </a:solidFill>
                <a:cs typeface="方正粗黑宋简体" panose="02000000000000000000" charset="-122"/>
                <a:sym typeface="+mn-ea"/>
              </a:rPr>
              <a:t>、</a:t>
            </a:r>
            <a:r>
              <a:rPr lang="zh-CN" altLang="en-US" sz="1200" b="1" spc="150" dirty="0">
                <a:solidFill>
                  <a:schemeClr val="tx1"/>
                </a:solidFill>
                <a:cs typeface="方正粗黑宋简体" panose="02000000000000000000" charset="-122"/>
                <a:sym typeface="+mn-ea"/>
              </a:rPr>
              <a:t>采暖烘干</a:t>
            </a:r>
            <a:r>
              <a:rPr lang="zh-CN" altLang="en-US" sz="1200" spc="150" dirty="0">
                <a:solidFill>
                  <a:schemeClr val="tx1"/>
                </a:solidFill>
                <a:cs typeface="方正粗黑宋简体" panose="02000000000000000000" charset="-122"/>
                <a:sym typeface="+mn-ea"/>
              </a:rPr>
              <a:t>、</a:t>
            </a:r>
            <a:r>
              <a:rPr lang="zh-CN" altLang="en-US" sz="1200" b="1" spc="150" dirty="0">
                <a:solidFill>
                  <a:schemeClr val="tx1"/>
                </a:solidFill>
                <a:cs typeface="方正粗黑宋简体" panose="02000000000000000000" charset="-122"/>
                <a:sym typeface="+mn-ea"/>
              </a:rPr>
              <a:t>设备生产</a:t>
            </a:r>
            <a:r>
              <a:rPr lang="zh-CN" altLang="en-US" sz="1200" spc="150" dirty="0">
                <a:solidFill>
                  <a:schemeClr val="tx1"/>
                </a:solidFill>
                <a:cs typeface="方正粗黑宋简体" panose="02000000000000000000" charset="-122"/>
                <a:sym typeface="+mn-ea"/>
              </a:rPr>
              <a:t>、</a:t>
            </a:r>
            <a:r>
              <a:rPr lang="zh-CN" altLang="en-US" sz="1200" b="1" spc="150" dirty="0">
                <a:solidFill>
                  <a:schemeClr val="tx1"/>
                </a:solidFill>
                <a:cs typeface="方正粗黑宋简体" panose="02000000000000000000" charset="-122"/>
                <a:sym typeface="+mn-ea"/>
              </a:rPr>
              <a:t>项目施工</a:t>
            </a:r>
            <a:r>
              <a:rPr lang="zh-CN" altLang="en-US" sz="1200" spc="150" dirty="0">
                <a:solidFill>
                  <a:schemeClr val="tx1"/>
                </a:solidFill>
                <a:cs typeface="方正粗黑宋简体" panose="02000000000000000000" charset="-122"/>
                <a:sym typeface="+mn-ea"/>
              </a:rPr>
              <a:t>、城市清洁能源供热</a:t>
            </a:r>
            <a:r>
              <a:rPr lang="zh-CN" altLang="en-US" sz="1200" b="1" spc="150" dirty="0">
                <a:solidFill>
                  <a:schemeClr val="tx1"/>
                </a:solidFill>
                <a:cs typeface="方正粗黑宋简体" panose="02000000000000000000" charset="-122"/>
                <a:sym typeface="+mn-ea"/>
              </a:rPr>
              <a:t>投资建设</a:t>
            </a:r>
            <a:r>
              <a:rPr lang="zh-CN" altLang="en-US" sz="1200" spc="150" dirty="0">
                <a:solidFill>
                  <a:schemeClr val="tx1"/>
                </a:solidFill>
                <a:cs typeface="方正粗黑宋简体" panose="02000000000000000000" charset="-122"/>
                <a:sym typeface="+mn-ea"/>
              </a:rPr>
              <a:t>与</a:t>
            </a:r>
            <a:r>
              <a:rPr lang="zh-CN" altLang="en-US" sz="1200" b="1" spc="150" dirty="0">
                <a:solidFill>
                  <a:schemeClr val="tx1"/>
                </a:solidFill>
                <a:cs typeface="方正粗黑宋简体" panose="02000000000000000000" charset="-122"/>
                <a:sym typeface="+mn-ea"/>
              </a:rPr>
              <a:t>运营一体化</a:t>
            </a:r>
            <a:r>
              <a:rPr lang="zh-CN" altLang="en-US" sz="1200" spc="150" dirty="0">
                <a:solidFill>
                  <a:schemeClr val="tx1"/>
                </a:solidFill>
                <a:cs typeface="方正粗黑宋简体" panose="02000000000000000000" charset="-122"/>
                <a:sym typeface="+mn-ea"/>
              </a:rPr>
              <a:t>的综合性资深企业。中能鑫凯从事新能源行业</a:t>
            </a:r>
            <a:r>
              <a:rPr lang="en-US" altLang="zh-CN" sz="1200" spc="150" dirty="0">
                <a:solidFill>
                  <a:schemeClr val="tx1"/>
                </a:solidFill>
                <a:cs typeface="方正粗黑宋简体" panose="02000000000000000000" charset="-122"/>
                <a:sym typeface="+mn-ea"/>
              </a:rPr>
              <a:t>10</a:t>
            </a:r>
            <a:r>
              <a:rPr lang="zh-CN" altLang="en-US" sz="1200" spc="150" dirty="0">
                <a:solidFill>
                  <a:schemeClr val="tx1"/>
                </a:solidFill>
                <a:cs typeface="方正粗黑宋简体" panose="02000000000000000000" charset="-122"/>
                <a:sym typeface="+mn-ea"/>
              </a:rPr>
              <a:t>余年，现有</a:t>
            </a:r>
            <a:r>
              <a:rPr lang="zh-CN" altLang="en-US" sz="1200" b="1" spc="150" dirty="0">
                <a:solidFill>
                  <a:schemeClr val="tx1"/>
                </a:solidFill>
                <a:cs typeface="方正粗黑宋简体" panose="02000000000000000000" charset="-122"/>
                <a:sym typeface="+mn-ea"/>
              </a:rPr>
              <a:t>生产研发基地</a:t>
            </a:r>
            <a:r>
              <a:rPr lang="en-US" altLang="zh-CN" sz="1200" b="1" spc="150" dirty="0">
                <a:solidFill>
                  <a:schemeClr val="tx1"/>
                </a:solidFill>
                <a:cs typeface="方正粗黑宋简体" panose="02000000000000000000" charset="-122"/>
                <a:sym typeface="+mn-ea"/>
              </a:rPr>
              <a:t>2</a:t>
            </a:r>
            <a:r>
              <a:rPr lang="zh-CN" altLang="en-US" sz="1200" b="1" spc="150" dirty="0">
                <a:solidFill>
                  <a:schemeClr val="tx1"/>
                </a:solidFill>
                <a:cs typeface="方正粗黑宋简体" panose="02000000000000000000" charset="-122"/>
                <a:sym typeface="+mn-ea"/>
              </a:rPr>
              <a:t>个</a:t>
            </a:r>
            <a:r>
              <a:rPr lang="zh-CN" altLang="en-US" sz="1200" spc="150" dirty="0">
                <a:solidFill>
                  <a:schemeClr val="tx1"/>
                </a:solidFill>
                <a:cs typeface="方正粗黑宋简体" panose="02000000000000000000" charset="-122"/>
                <a:sym typeface="+mn-ea"/>
              </a:rPr>
              <a:t>、</a:t>
            </a:r>
            <a:r>
              <a:rPr lang="zh-CN" altLang="en-US" sz="1200" b="1" spc="150" dirty="0">
                <a:solidFill>
                  <a:schemeClr val="tx1"/>
                </a:solidFill>
                <a:cs typeface="方正粗黑宋简体" panose="02000000000000000000" charset="-122"/>
                <a:sym typeface="+mn-ea"/>
              </a:rPr>
              <a:t>营销子公司</a:t>
            </a:r>
            <a:r>
              <a:rPr lang="en-US" altLang="zh-CN" sz="1200" b="1" spc="150" dirty="0">
                <a:solidFill>
                  <a:schemeClr val="tx1"/>
                </a:solidFill>
                <a:cs typeface="方正粗黑宋简体" panose="02000000000000000000" charset="-122"/>
                <a:sym typeface="+mn-ea"/>
              </a:rPr>
              <a:t>6</a:t>
            </a:r>
            <a:r>
              <a:rPr lang="zh-CN" altLang="en-US" sz="1200" b="1" spc="150" dirty="0">
                <a:solidFill>
                  <a:schemeClr val="tx1"/>
                </a:solidFill>
                <a:cs typeface="方正粗黑宋简体" panose="02000000000000000000" charset="-122"/>
                <a:sym typeface="+mn-ea"/>
              </a:rPr>
              <a:t>个</a:t>
            </a:r>
            <a:r>
              <a:rPr lang="zh-CN" altLang="en-US" sz="1200" spc="150" dirty="0">
                <a:solidFill>
                  <a:schemeClr val="tx1"/>
                </a:solidFill>
                <a:cs typeface="方正粗黑宋简体" panose="02000000000000000000" charset="-122"/>
                <a:sym typeface="+mn-ea"/>
              </a:rPr>
              <a:t>及</a:t>
            </a:r>
            <a:r>
              <a:rPr lang="zh-CN" altLang="en-US" sz="1200" b="1" spc="150" dirty="0">
                <a:solidFill>
                  <a:schemeClr val="tx1"/>
                </a:solidFill>
                <a:cs typeface="方正粗黑宋简体" panose="02000000000000000000" charset="-122"/>
                <a:sym typeface="+mn-ea"/>
              </a:rPr>
              <a:t>办事处机构</a:t>
            </a:r>
            <a:r>
              <a:rPr lang="en-US" altLang="zh-CN" sz="1200" b="1" spc="150" dirty="0">
                <a:solidFill>
                  <a:schemeClr val="tx1"/>
                </a:solidFill>
                <a:cs typeface="方正粗黑宋简体" panose="02000000000000000000" charset="-122"/>
                <a:sym typeface="+mn-ea"/>
              </a:rPr>
              <a:t>1</a:t>
            </a:r>
            <a:r>
              <a:rPr lang="zh-CN" altLang="en-US" sz="1200" b="1" spc="150" dirty="0">
                <a:solidFill>
                  <a:schemeClr val="tx1"/>
                </a:solidFill>
                <a:cs typeface="方正粗黑宋简体" panose="02000000000000000000" charset="-122"/>
                <a:sym typeface="+mn-ea"/>
              </a:rPr>
              <a:t>个</a:t>
            </a:r>
            <a:r>
              <a:rPr lang="zh-CN" altLang="en-US" sz="1200" spc="150" dirty="0">
                <a:solidFill>
                  <a:schemeClr val="tx1"/>
                </a:solidFill>
                <a:cs typeface="方正粗黑宋简体" panose="02000000000000000000" charset="-122"/>
                <a:sym typeface="+mn-ea"/>
              </a:rPr>
              <a:t>。</a:t>
            </a:r>
            <a:endParaRPr lang="en-US" altLang="zh-CN" sz="1200" spc="150" dirty="0">
              <a:solidFill>
                <a:schemeClr val="tx1"/>
              </a:solidFill>
              <a:cs typeface="方正粗黑宋简体" panose="02000000000000000000" charset="-122"/>
              <a:sym typeface="+mn-ea"/>
            </a:endParaRPr>
          </a:p>
          <a:p>
            <a:pPr marL="0" indent="0" algn="just">
              <a:lnSpc>
                <a:spcPct val="140000"/>
              </a:lnSpc>
              <a:buClrTx/>
              <a:buNone/>
            </a:pPr>
            <a:r>
              <a:rPr lang="en-US" altLang="zh-CN" sz="500" spc="150" dirty="0">
                <a:solidFill>
                  <a:schemeClr val="tx1"/>
                </a:solidFill>
                <a:cs typeface="方正粗黑宋简体" panose="02000000000000000000" charset="-122"/>
                <a:sym typeface="+mn-ea"/>
              </a:rPr>
              <a:t> </a:t>
            </a:r>
          </a:p>
          <a:p>
            <a:pPr marL="0" marR="0" lvl="0" indent="0" algn="just" defTabSz="914400" rtl="0" eaLnBrk="1" fontAlgn="auto" latinLnBrk="0" hangingPunct="1">
              <a:lnSpc>
                <a:spcPct val="130000"/>
              </a:lnSpc>
              <a:spcBef>
                <a:spcPts val="0"/>
              </a:spcBef>
              <a:spcAft>
                <a:spcPts val="0"/>
              </a:spcAft>
              <a:buClrTx/>
              <a:buSzTx/>
              <a:buFont typeface="Wingdings" panose="05000000000000000000" pitchFamily="2" charset="2"/>
              <a:buNone/>
              <a:tabLst/>
              <a:defRPr/>
            </a:pPr>
            <a:r>
              <a:rPr lang="zh-CN" altLang="en-US" sz="1200" spc="150" dirty="0">
                <a:solidFill>
                  <a:schemeClr val="tx1"/>
                </a:solidFill>
                <a:cs typeface="方正粗黑宋简体" panose="02000000000000000000" charset="-122"/>
                <a:sym typeface="+mn-ea"/>
              </a:rPr>
              <a:t>北京中能鑫凯集团是</a:t>
            </a:r>
            <a:r>
              <a:rPr lang="zh-CN" altLang="en-US" sz="1200" b="1" spc="150" dirty="0">
                <a:solidFill>
                  <a:srgbClr val="0000FF"/>
                </a:solidFill>
                <a:sym typeface="+mn-ea"/>
              </a:rPr>
              <a:t>北京市科技型中小企业</a:t>
            </a:r>
            <a:r>
              <a:rPr lang="zh-CN" altLang="en-US" sz="1200" spc="150" dirty="0">
                <a:solidFill>
                  <a:schemeClr val="tx1"/>
                </a:solidFill>
                <a:sym typeface="+mn-ea"/>
              </a:rPr>
              <a:t>，</a:t>
            </a:r>
            <a:r>
              <a:rPr lang="zh-CN" altLang="en-US" sz="1200" b="1" spc="150" dirty="0">
                <a:solidFill>
                  <a:srgbClr val="0000FF"/>
                </a:solidFill>
                <a:sym typeface="+mn-ea"/>
              </a:rPr>
              <a:t>中国热泵烘干行业</a:t>
            </a:r>
            <a:r>
              <a:rPr lang="en-US" altLang="zh-CN" sz="1200" b="1" spc="150" dirty="0">
                <a:solidFill>
                  <a:srgbClr val="0000FF"/>
                </a:solidFill>
                <a:sym typeface="+mn-ea"/>
              </a:rPr>
              <a:t>100</a:t>
            </a:r>
            <a:r>
              <a:rPr lang="zh-CN" altLang="en-US" sz="1200" b="1" spc="150" dirty="0">
                <a:solidFill>
                  <a:srgbClr val="0000FF"/>
                </a:solidFill>
                <a:sym typeface="+mn-ea"/>
              </a:rPr>
              <a:t>家重点企业</a:t>
            </a:r>
            <a:r>
              <a:rPr lang="zh-CN" altLang="en-US" sz="1200" spc="150" dirty="0">
                <a:solidFill>
                  <a:schemeClr val="tx1"/>
                </a:solidFill>
                <a:sym typeface="+mn-ea"/>
              </a:rPr>
              <a:t>，</a:t>
            </a:r>
            <a:r>
              <a:rPr lang="zh-CN" altLang="en-US" sz="1200" b="1" spc="150" dirty="0">
                <a:solidFill>
                  <a:srgbClr val="0000FF"/>
                </a:solidFill>
                <a:sym typeface="+mn-ea"/>
              </a:rPr>
              <a:t>中国热泵行业优秀烘干集成服务商</a:t>
            </a:r>
            <a:r>
              <a:rPr lang="zh-CN" altLang="en-US" sz="1200" spc="150" dirty="0">
                <a:solidFill>
                  <a:schemeClr val="tx1"/>
                </a:solidFill>
                <a:sym typeface="+mn-ea"/>
              </a:rPr>
              <a:t>，</a:t>
            </a:r>
            <a:r>
              <a:rPr lang="zh-CN" altLang="en-US" sz="1200" b="1" spc="150" dirty="0">
                <a:solidFill>
                  <a:srgbClr val="0000FF"/>
                </a:solidFill>
                <a:sym typeface="+mn-ea"/>
              </a:rPr>
              <a:t>热泵烘干行业十大品牌</a:t>
            </a:r>
            <a:r>
              <a:rPr lang="zh-CN" altLang="en-US" sz="1200" spc="150" dirty="0">
                <a:solidFill>
                  <a:schemeClr val="tx1"/>
                </a:solidFill>
                <a:sym typeface="+mn-ea"/>
              </a:rPr>
              <a:t>，连续多年获得</a:t>
            </a:r>
            <a:r>
              <a:rPr lang="zh-CN" altLang="en-US" sz="1200" b="1" spc="150" dirty="0">
                <a:solidFill>
                  <a:srgbClr val="0000FF"/>
                </a:solidFill>
                <a:sym typeface="+mn-ea"/>
              </a:rPr>
              <a:t>河北金银花产业热泵烘干机首选品牌</a:t>
            </a:r>
            <a:r>
              <a:rPr lang="zh-CN" altLang="en-US" sz="1200" spc="150" dirty="0">
                <a:solidFill>
                  <a:schemeClr val="tx1"/>
                </a:solidFill>
                <a:sym typeface="+mn-ea"/>
              </a:rPr>
              <a:t>。</a:t>
            </a:r>
            <a:endParaRPr kumimoji="1" lang="en-US" altLang="zh-CN" sz="1200" b="0" i="0" u="none" strike="noStrike" kern="1200" cap="none" spc="150" normalizeH="0" baseline="0" noProof="0" dirty="0">
              <a:ln>
                <a:noFill/>
              </a:ln>
              <a:solidFill>
                <a:srgbClr val="000000"/>
              </a:solidFill>
              <a:effectLst/>
              <a:uLnTx/>
              <a:uFillTx/>
              <a:cs typeface="方正粗黑宋简体" panose="02000000000000000000" charset="-122"/>
              <a:sym typeface="+mn-ea"/>
            </a:endParaRPr>
          </a:p>
          <a:p>
            <a:pPr marL="0" marR="0" lvl="0" indent="0" algn="just" defTabSz="914400" rtl="0" eaLnBrk="1" fontAlgn="auto" latinLnBrk="0" hangingPunct="1">
              <a:lnSpc>
                <a:spcPct val="140000"/>
              </a:lnSpc>
              <a:spcBef>
                <a:spcPts val="0"/>
              </a:spcBef>
              <a:spcAft>
                <a:spcPts val="0"/>
              </a:spcAft>
              <a:buClrTx/>
              <a:buSzTx/>
              <a:buFont typeface="Wingdings" panose="05000000000000000000" pitchFamily="2" charset="2"/>
              <a:buNone/>
              <a:tabLst/>
              <a:defRPr/>
            </a:pPr>
            <a:r>
              <a:rPr kumimoji="1" lang="en-US" altLang="zh-CN" sz="500" b="0" i="0" u="none" strike="noStrike" kern="1200" cap="none" spc="150" normalizeH="0" baseline="0" noProof="0" dirty="0">
                <a:ln>
                  <a:noFill/>
                </a:ln>
                <a:solidFill>
                  <a:srgbClr val="000000"/>
                </a:solidFill>
                <a:effectLst/>
                <a:uLnTx/>
                <a:uFillTx/>
                <a:cs typeface="方正粗黑宋简体" panose="02000000000000000000" charset="-122"/>
                <a:sym typeface="+mn-ea"/>
              </a:rPr>
              <a:t> </a:t>
            </a:r>
            <a:endParaRPr lang="en-US" altLang="zh-CN" sz="1200" spc="150" dirty="0">
              <a:solidFill>
                <a:schemeClr val="tx1"/>
              </a:solidFill>
              <a:sym typeface="+mn-ea"/>
            </a:endParaRPr>
          </a:p>
          <a:p>
            <a:pPr marL="0" indent="0" algn="just">
              <a:lnSpc>
                <a:spcPct val="130000"/>
              </a:lnSpc>
              <a:buClrTx/>
              <a:buNone/>
            </a:pPr>
            <a:r>
              <a:rPr lang="zh-CN" altLang="en-US" sz="1200" spc="150" dirty="0">
                <a:solidFill>
                  <a:schemeClr val="tx1"/>
                </a:solidFill>
                <a:sym typeface="+mn-ea"/>
              </a:rPr>
              <a:t>中能鑫凯集团</a:t>
            </a:r>
            <a:r>
              <a:rPr lang="zh-CN" altLang="en-US" sz="1200" spc="150" dirty="0">
                <a:solidFill>
                  <a:schemeClr val="tx1"/>
                </a:solidFill>
                <a:cs typeface="方正粗黑宋简体" panose="02000000000000000000" charset="-122"/>
                <a:sym typeface="+mn-ea"/>
              </a:rPr>
              <a:t>全面致力于节能环保事业，同时兼顾大数据分析、新零售模式研究与实施，助力碳中和碳达峰国家战略的早日实现。</a:t>
            </a:r>
            <a:endParaRPr lang="zh-CN" altLang="en-US" sz="1200" kern="0" noProof="0" dirty="0">
              <a:ln>
                <a:noFill/>
              </a:ln>
              <a:solidFill>
                <a:schemeClr val="tx1"/>
              </a:solidFill>
              <a:uLnTx/>
              <a:uFillTx/>
              <a:cs typeface="思源黑体 CN Normal" panose="020B0400000000000000" charset="-122"/>
              <a:sym typeface="Arial" panose="020B0604020202020204" pitchFamily="34" charset="0"/>
            </a:endParaRPr>
          </a:p>
          <a:p>
            <a:pPr>
              <a:buClrTx/>
            </a:pPr>
            <a:endParaRPr lang="zh-CN" altLang="en-US" sz="1200" kern="0" noProof="0" dirty="0">
              <a:ln>
                <a:noFill/>
              </a:ln>
              <a:solidFill>
                <a:schemeClr val="tx1"/>
              </a:solidFill>
              <a:uLnTx/>
              <a:uFillTx/>
              <a:cs typeface="思源黑体 CN Normal" panose="020B0400000000000000" charset="-122"/>
              <a:sym typeface="Arial" panose="020B0604020202020204" pitchFamily="34" charset="0"/>
            </a:endParaRPr>
          </a:p>
          <a:p>
            <a:endParaRPr lang="zh-CN" altLang="en-US" sz="1800" dirty="0">
              <a:solidFill>
                <a:schemeClr val="tx1"/>
              </a:solidFill>
            </a:endParaRPr>
          </a:p>
        </p:txBody>
      </p:sp>
      <p:pic>
        <p:nvPicPr>
          <p:cNvPr id="20" name="图片 19">
            <a:extLst>
              <a:ext uri="{FF2B5EF4-FFF2-40B4-BE49-F238E27FC236}">
                <a16:creationId xmlns:a16="http://schemas.microsoft.com/office/drawing/2014/main" id="{8007E328-563C-7E13-309D-2269AB98E6A3}"/>
              </a:ext>
            </a:extLst>
          </p:cNvPr>
          <p:cNvPicPr>
            <a:picLocks noChangeAspect="1"/>
          </p:cNvPicPr>
          <p:nvPr/>
        </p:nvPicPr>
        <p:blipFill>
          <a:blip r:embed="rId2"/>
          <a:stretch>
            <a:fillRect/>
          </a:stretch>
        </p:blipFill>
        <p:spPr>
          <a:xfrm>
            <a:off x="575936" y="2824014"/>
            <a:ext cx="3420000" cy="2124000"/>
          </a:xfrm>
          <a:prstGeom prst="rect">
            <a:avLst/>
          </a:prstGeom>
          <a:effectLst>
            <a:outerShdw blurRad="50800" dist="38100" dir="5400000" algn="t" rotWithShape="0">
              <a:prstClr val="black">
                <a:alpha val="40000"/>
              </a:prstClr>
            </a:outerShdw>
          </a:effectLst>
        </p:spPr>
      </p:pic>
      <p:pic>
        <p:nvPicPr>
          <p:cNvPr id="21" name="图片 20">
            <a:extLst>
              <a:ext uri="{FF2B5EF4-FFF2-40B4-BE49-F238E27FC236}">
                <a16:creationId xmlns:a16="http://schemas.microsoft.com/office/drawing/2014/main" id="{C55AE6B9-C927-4CD2-BA0D-CA7E5BB2D8CE}"/>
              </a:ext>
            </a:extLst>
          </p:cNvPr>
          <p:cNvPicPr>
            <a:picLocks noChangeAspect="1"/>
          </p:cNvPicPr>
          <p:nvPr/>
        </p:nvPicPr>
        <p:blipFill>
          <a:blip r:embed="rId3"/>
          <a:stretch>
            <a:fillRect/>
          </a:stretch>
        </p:blipFill>
        <p:spPr>
          <a:xfrm>
            <a:off x="4896416" y="2824014"/>
            <a:ext cx="3420000" cy="21240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59591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íślíḋe">
          <a:extLst>
            <a:ext uri="{FF2B5EF4-FFF2-40B4-BE49-F238E27FC236}">
              <a16:creationId xmlns:a16="http://schemas.microsoft.com/office/drawing/2014/main" id="{E466EBC7-D950-9969-C98C-7854E49F1873}"/>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48CDC45F-3F69-019A-00E5-7920F2DFB7C1}"/>
              </a:ext>
            </a:extLst>
          </p:cNvPr>
          <p:cNvGrpSpPr/>
          <p:nvPr/>
        </p:nvGrpSpPr>
        <p:grpSpPr>
          <a:xfrm>
            <a:off x="504826" y="1011750"/>
            <a:ext cx="8134350" cy="3792248"/>
            <a:chOff x="673101" y="1349000"/>
            <a:chExt cx="10845800" cy="5056331"/>
          </a:xfrm>
        </p:grpSpPr>
        <p:sp>
          <p:nvSpPr>
            <p:cNvPr id="46" name="Title">
              <a:extLst>
                <a:ext uri="{FF2B5EF4-FFF2-40B4-BE49-F238E27FC236}">
                  <a16:creationId xmlns:a16="http://schemas.microsoft.com/office/drawing/2014/main" id="{9F32014C-8D30-7675-822E-0169264CF365}"/>
                </a:ext>
              </a:extLst>
            </p:cNvPr>
            <p:cNvSpPr txBox="1"/>
            <p:nvPr/>
          </p:nvSpPr>
          <p:spPr>
            <a:xfrm>
              <a:off x="673101" y="1349000"/>
              <a:ext cx="10845800" cy="1026291"/>
            </a:xfrm>
            <a:prstGeom prst="rect">
              <a:avLst/>
            </a:prstGeom>
            <a:noFill/>
          </p:spPr>
          <p:txBody>
            <a:bodyPr wrap="square" rtlCol="0" anchor="t" anchorCtr="1">
              <a:normAutofit/>
            </a:bodyPr>
            <a:lstStyle/>
            <a:p>
              <a:pPr algn="ctr">
                <a:lnSpc>
                  <a:spcPct val="130000"/>
                </a:lnSpc>
              </a:pPr>
              <a:r>
                <a:rPr lang="zh-CN" altLang="en-US" sz="1400" b="1" dirty="0">
                  <a:latin typeface="微软雅黑" panose="020B0503020204020204" pitchFamily="34" charset="-122"/>
                  <a:ea typeface="微软雅黑" panose="020B0503020204020204" pitchFamily="34" charset="-122"/>
                </a:rPr>
                <a:t>截止至</a:t>
              </a:r>
              <a:r>
                <a:rPr lang="en-US" altLang="zh-CN" sz="1400" b="1" dirty="0">
                  <a:latin typeface="微软雅黑" panose="020B0503020204020204" pitchFamily="34" charset="-122"/>
                  <a:ea typeface="微软雅黑" panose="020B0503020204020204" pitchFamily="34" charset="-122"/>
                </a:rPr>
                <a:t>2024</a:t>
              </a:r>
              <a:r>
                <a:rPr lang="zh-CN" altLang="en-US" sz="1400" b="1" dirty="0">
                  <a:latin typeface="微软雅黑" panose="020B0503020204020204" pitchFamily="34" charset="-122"/>
                  <a:ea typeface="微软雅黑" panose="020B0503020204020204" pitchFamily="34" charset="-122"/>
                </a:rPr>
                <a:t>年</a:t>
              </a:r>
              <a:r>
                <a:rPr lang="en-US" altLang="zh-CN" sz="1400" b="1" dirty="0">
                  <a:latin typeface="微软雅黑" panose="020B0503020204020204" pitchFamily="34" charset="-122"/>
                  <a:ea typeface="微软雅黑" panose="020B0503020204020204" pitchFamily="34" charset="-122"/>
                </a:rPr>
                <a:t>2</a:t>
              </a:r>
              <a:r>
                <a:rPr lang="zh-CN" altLang="en-US" sz="1400" b="1" dirty="0">
                  <a:latin typeface="微软雅黑" panose="020B0503020204020204" pitchFamily="34" charset="-122"/>
                  <a:ea typeface="微软雅黑" panose="020B0503020204020204" pitchFamily="34" charset="-122"/>
                </a:rPr>
                <a:t>月，</a:t>
              </a:r>
              <a:endParaRPr lang="en-US" altLang="zh-CN" sz="1400" b="1" dirty="0">
                <a:latin typeface="微软雅黑" panose="020B0503020204020204" pitchFamily="34" charset="-122"/>
                <a:ea typeface="微软雅黑" panose="020B0503020204020204" pitchFamily="34" charset="-122"/>
              </a:endParaRPr>
            </a:p>
            <a:p>
              <a:pPr algn="ctr">
                <a:lnSpc>
                  <a:spcPct val="130000"/>
                </a:lnSpc>
              </a:pPr>
              <a:r>
                <a:rPr lang="zh-CN" altLang="en-US" sz="1400" b="1" dirty="0">
                  <a:latin typeface="微软雅黑" panose="020B0503020204020204" pitchFamily="34" charset="-122"/>
                  <a:ea typeface="微软雅黑" panose="020B0503020204020204" pitchFamily="34" charset="-122"/>
                </a:rPr>
                <a:t>中能鑫凯是一家拥有</a:t>
              </a:r>
              <a:r>
                <a:rPr lang="en-US" altLang="zh-CN" sz="1400" b="1" dirty="0">
                  <a:latin typeface="微软雅黑" panose="020B0503020204020204" pitchFamily="34" charset="-122"/>
                  <a:ea typeface="微软雅黑" panose="020B0503020204020204" pitchFamily="34" charset="-122"/>
                </a:rPr>
                <a:t>2+6+1</a:t>
              </a:r>
              <a:r>
                <a:rPr lang="zh-CN" altLang="en-US" sz="1400" b="1" dirty="0">
                  <a:latin typeface="微软雅黑" panose="020B0503020204020204" pitchFamily="34" charset="-122"/>
                  <a:ea typeface="微软雅黑" panose="020B0503020204020204" pitchFamily="34" charset="-122"/>
                </a:rPr>
                <a:t>多元化发展的集团公司。</a:t>
              </a:r>
              <a:endParaRPr lang="zh-CN" altLang="en-US" b="1" dirty="0">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31A8ACD7-63C4-5360-C80E-48F548B14493}"/>
                </a:ext>
              </a:extLst>
            </p:cNvPr>
            <p:cNvGrpSpPr/>
            <p:nvPr/>
          </p:nvGrpSpPr>
          <p:grpSpPr>
            <a:xfrm>
              <a:off x="1828799" y="2756925"/>
              <a:ext cx="2743202" cy="3648406"/>
              <a:chOff x="1828799" y="2756925"/>
              <a:chExt cx="2743202" cy="3648406"/>
            </a:xfrm>
          </p:grpSpPr>
          <p:sp>
            <p:nvSpPr>
              <p:cNvPr id="43" name="IconBackground1">
                <a:extLst>
                  <a:ext uri="{FF2B5EF4-FFF2-40B4-BE49-F238E27FC236}">
                    <a16:creationId xmlns:a16="http://schemas.microsoft.com/office/drawing/2014/main" id="{D0333A6E-4DC6-79ED-AA6D-B5015334813E}"/>
                  </a:ext>
                </a:extLst>
              </p:cNvPr>
              <p:cNvSpPr/>
              <p:nvPr/>
            </p:nvSpPr>
            <p:spPr>
              <a:xfrm>
                <a:off x="2705100" y="2756925"/>
                <a:ext cx="990600" cy="905995"/>
              </a:xfrm>
              <a:prstGeom prst="roundRect">
                <a:avLst>
                  <a:gd name="adj" fmla="val 9473"/>
                </a:avLst>
              </a:prstGeom>
              <a:solidFill>
                <a:srgbClr val="1195E9"/>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altLang="zh-CN" sz="4000" b="1" dirty="0">
                    <a:latin typeface="微软雅黑" panose="020B0503020204020204" pitchFamily="34" charset="-122"/>
                    <a:ea typeface="微软雅黑" panose="020B0503020204020204" pitchFamily="34" charset="-122"/>
                  </a:rPr>
                  <a:t>2</a:t>
                </a:r>
                <a:endParaRPr lang="zh-CN" altLang="en-US" b="1" dirty="0">
                  <a:latin typeface="微软雅黑" panose="020B0503020204020204" pitchFamily="34" charset="-122"/>
                  <a:ea typeface="微软雅黑" panose="020B0503020204020204" pitchFamily="34" charset="-122"/>
                </a:endParaRPr>
              </a:p>
            </p:txBody>
          </p:sp>
          <p:sp>
            <p:nvSpPr>
              <p:cNvPr id="45" name="Text1">
                <a:extLst>
                  <a:ext uri="{FF2B5EF4-FFF2-40B4-BE49-F238E27FC236}">
                    <a16:creationId xmlns:a16="http://schemas.microsoft.com/office/drawing/2014/main" id="{C7EB4558-46E3-C36E-C84B-99CB492FDC4C}"/>
                  </a:ext>
                </a:extLst>
              </p:cNvPr>
              <p:cNvSpPr txBox="1"/>
              <p:nvPr/>
            </p:nvSpPr>
            <p:spPr>
              <a:xfrm>
                <a:off x="1828799" y="4585839"/>
                <a:ext cx="2743202" cy="1819492"/>
              </a:xfrm>
              <a:prstGeom prst="rect">
                <a:avLst/>
              </a:prstGeom>
              <a:noFill/>
            </p:spPr>
            <p:txBody>
              <a:bodyPr wrap="square" rtlCol="0" anchor="t" anchorCtr="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30000"/>
                  </a:lnSpc>
                </a:pPr>
                <a:r>
                  <a:rPr lang="zh-CN" altLang="en-US" sz="900" dirty="0">
                    <a:latin typeface="微软雅黑" panose="020B0503020204020204" charset="-122"/>
                    <a:ea typeface="微软雅黑" panose="020B0503020204020204" charset="-122"/>
                    <a:cs typeface="方正粗黑宋简体" panose="02000000000000000000" charset="-122"/>
                    <a:sym typeface="+mn-ea"/>
                  </a:rPr>
                  <a:t>中能鑫凯（山东）节能科技有限公司</a:t>
                </a:r>
                <a:endParaRPr lang="en-US" altLang="zh-CN" sz="900" dirty="0">
                  <a:latin typeface="微软雅黑" panose="020B0503020204020204" charset="-122"/>
                  <a:ea typeface="微软雅黑" panose="020B0503020204020204" charset="-122"/>
                  <a:cs typeface="方正粗黑宋简体" panose="02000000000000000000" charset="-122"/>
                  <a:sym typeface="+mn-ea"/>
                </a:endParaRPr>
              </a:p>
              <a:p>
                <a:pPr>
                  <a:lnSpc>
                    <a:spcPct val="130000"/>
                  </a:lnSpc>
                </a:pPr>
                <a:r>
                  <a:rPr lang="zh-CN" altLang="en-US" sz="900" dirty="0">
                    <a:latin typeface="微软雅黑" panose="020B0503020204020204" charset="-122"/>
                    <a:ea typeface="微软雅黑" panose="020B0503020204020204" charset="-122"/>
                    <a:cs typeface="方正粗黑宋简体" panose="02000000000000000000" charset="-122"/>
                    <a:sym typeface="+mn-ea"/>
                  </a:rPr>
                  <a:t>山东万民新能源科技有限公司</a:t>
                </a:r>
                <a:endParaRPr lang="en-US" altLang="zh-CN" sz="900" dirty="0">
                  <a:latin typeface="微软雅黑" panose="020B0503020204020204" charset="-122"/>
                  <a:ea typeface="微软雅黑" panose="020B0503020204020204" charset="-122"/>
                  <a:cs typeface="方正粗黑宋简体" panose="02000000000000000000" charset="-122"/>
                  <a:sym typeface="+mn-ea"/>
                </a:endParaRPr>
              </a:p>
            </p:txBody>
          </p:sp>
          <p:sp>
            <p:nvSpPr>
              <p:cNvPr id="3" name="Bullet1">
                <a:extLst>
                  <a:ext uri="{FF2B5EF4-FFF2-40B4-BE49-F238E27FC236}">
                    <a16:creationId xmlns:a16="http://schemas.microsoft.com/office/drawing/2014/main" id="{585E2965-FDCD-BEC8-C58D-C6F69122387C}"/>
                  </a:ext>
                </a:extLst>
              </p:cNvPr>
              <p:cNvSpPr txBox="1"/>
              <p:nvPr/>
            </p:nvSpPr>
            <p:spPr>
              <a:xfrm>
                <a:off x="1828799" y="3717032"/>
                <a:ext cx="2743202" cy="814695"/>
              </a:xfrm>
              <a:prstGeom prst="rect">
                <a:avLst/>
              </a:prstGeom>
              <a:noFill/>
            </p:spPr>
            <p:txBody>
              <a:bodyPr wrap="square" rtlCol="0" anchor="b" anchorCtr="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1350" b="1" dirty="0">
                    <a:latin typeface="微软雅黑" panose="020B0503020204020204" pitchFamily="34" charset="-122"/>
                    <a:ea typeface="微软雅黑" panose="020B0503020204020204" pitchFamily="34" charset="-122"/>
                  </a:rPr>
                  <a:t>生产基地</a:t>
                </a:r>
              </a:p>
            </p:txBody>
          </p:sp>
        </p:grpSp>
        <p:grpSp>
          <p:nvGrpSpPr>
            <p:cNvPr id="7" name="组合 6">
              <a:extLst>
                <a:ext uri="{FF2B5EF4-FFF2-40B4-BE49-F238E27FC236}">
                  <a16:creationId xmlns:a16="http://schemas.microsoft.com/office/drawing/2014/main" id="{29221BDD-63FA-ADE5-330A-510AA88A02C1}"/>
                </a:ext>
              </a:extLst>
            </p:cNvPr>
            <p:cNvGrpSpPr/>
            <p:nvPr/>
          </p:nvGrpSpPr>
          <p:grpSpPr>
            <a:xfrm>
              <a:off x="4724399" y="2756925"/>
              <a:ext cx="2743202" cy="3648406"/>
              <a:chOff x="4724399" y="2756925"/>
              <a:chExt cx="2743202" cy="3648406"/>
            </a:xfrm>
          </p:grpSpPr>
          <p:sp>
            <p:nvSpPr>
              <p:cNvPr id="40" name="IconBackground2">
                <a:extLst>
                  <a:ext uri="{FF2B5EF4-FFF2-40B4-BE49-F238E27FC236}">
                    <a16:creationId xmlns:a16="http://schemas.microsoft.com/office/drawing/2014/main" id="{4A483C46-47A3-3BAD-4F3D-11AC1B5C4965}"/>
                  </a:ext>
                </a:extLst>
              </p:cNvPr>
              <p:cNvSpPr/>
              <p:nvPr/>
            </p:nvSpPr>
            <p:spPr>
              <a:xfrm>
                <a:off x="5600700" y="2756925"/>
                <a:ext cx="990600" cy="905995"/>
              </a:xfrm>
              <a:prstGeom prst="roundRect">
                <a:avLst>
                  <a:gd name="adj" fmla="val 9473"/>
                </a:avLst>
              </a:prstGeom>
              <a:solidFill>
                <a:srgbClr val="696CF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altLang="zh-CN" sz="4000" b="1" dirty="0">
                    <a:latin typeface="微软雅黑" panose="020B0503020204020204" pitchFamily="34" charset="-122"/>
                    <a:ea typeface="微软雅黑" panose="020B0503020204020204" pitchFamily="34" charset="-122"/>
                  </a:rPr>
                  <a:t>6</a:t>
                </a:r>
                <a:endParaRPr lang="zh-CN" altLang="en-US" sz="4000" b="1" dirty="0">
                  <a:latin typeface="微软雅黑" panose="020B0503020204020204" pitchFamily="34" charset="-122"/>
                  <a:ea typeface="微软雅黑" panose="020B0503020204020204" pitchFamily="34" charset="-122"/>
                </a:endParaRPr>
              </a:p>
            </p:txBody>
          </p:sp>
          <p:sp>
            <p:nvSpPr>
              <p:cNvPr id="42" name="Text2">
                <a:extLst>
                  <a:ext uri="{FF2B5EF4-FFF2-40B4-BE49-F238E27FC236}">
                    <a16:creationId xmlns:a16="http://schemas.microsoft.com/office/drawing/2014/main" id="{7D6B2699-03E6-A393-1793-1727085CEE64}"/>
                  </a:ext>
                </a:extLst>
              </p:cNvPr>
              <p:cNvSpPr txBox="1"/>
              <p:nvPr/>
            </p:nvSpPr>
            <p:spPr>
              <a:xfrm>
                <a:off x="4724399" y="4585839"/>
                <a:ext cx="2743202" cy="1819492"/>
              </a:xfrm>
              <a:prstGeom prst="rect">
                <a:avLst/>
              </a:prstGeom>
              <a:noFill/>
            </p:spPr>
            <p:txBody>
              <a:bodyPr wrap="square" rtlCol="0" anchor="t" anchorCtr="1">
                <a:normAutofit fontScale="925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1000" dirty="0">
                    <a:latin typeface="微软雅黑" panose="020B0503020204020204" charset="-122"/>
                    <a:ea typeface="微软雅黑" panose="020B0503020204020204" charset="-122"/>
                    <a:sym typeface="+mn-ea"/>
                  </a:rPr>
                  <a:t>北京中能鑫凯节能科技集团有限公司</a:t>
                </a:r>
                <a:endParaRPr lang="en-US" altLang="zh-CN" sz="1000" dirty="0">
                  <a:latin typeface="微软雅黑" panose="020B0503020204020204" charset="-122"/>
                  <a:ea typeface="微软雅黑" panose="020B0503020204020204" charset="-122"/>
                  <a:sym typeface="+mn-ea"/>
                </a:endParaRPr>
              </a:p>
              <a:p>
                <a:pPr>
                  <a:lnSpc>
                    <a:spcPct val="150000"/>
                  </a:lnSpc>
                </a:pPr>
                <a:r>
                  <a:rPr lang="zh-CN" altLang="en-US" sz="1000" dirty="0">
                    <a:latin typeface="微软雅黑" panose="020B0503020204020204" charset="-122"/>
                    <a:ea typeface="微软雅黑" panose="020B0503020204020204" charset="-122"/>
                    <a:sym typeface="+mn-ea"/>
                  </a:rPr>
                  <a:t>北京中能鑫凯新能源科技有限公司</a:t>
                </a:r>
                <a:endParaRPr lang="en-US" altLang="zh-CN" sz="1000" dirty="0">
                  <a:latin typeface="微软雅黑" panose="020B0503020204020204" charset="-122"/>
                  <a:ea typeface="微软雅黑" panose="020B0503020204020204" charset="-122"/>
                  <a:sym typeface="+mn-ea"/>
                </a:endParaRPr>
              </a:p>
              <a:p>
                <a:pPr>
                  <a:lnSpc>
                    <a:spcPct val="150000"/>
                  </a:lnSpc>
                </a:pPr>
                <a:r>
                  <a:rPr lang="zh-CN" altLang="en-US" sz="1000" dirty="0">
                    <a:latin typeface="微软雅黑" panose="020B0503020204020204" charset="-122"/>
                    <a:ea typeface="微软雅黑" panose="020B0503020204020204" charset="-122"/>
                    <a:sym typeface="+mn-ea"/>
                  </a:rPr>
                  <a:t>中能鑫凯（秦皇岛）新能源有限公司</a:t>
                </a:r>
                <a:endParaRPr lang="en-US" altLang="zh-CN" sz="1000" dirty="0">
                  <a:latin typeface="微软雅黑" panose="020B0503020204020204" charset="-122"/>
                  <a:ea typeface="微软雅黑" panose="020B0503020204020204" charset="-122"/>
                  <a:sym typeface="+mn-ea"/>
                </a:endParaRPr>
              </a:p>
              <a:p>
                <a:pPr>
                  <a:lnSpc>
                    <a:spcPct val="150000"/>
                  </a:lnSpc>
                </a:pPr>
                <a:r>
                  <a:rPr lang="zh-CN" altLang="en-US" sz="1000" dirty="0">
                    <a:latin typeface="微软雅黑" panose="020B0503020204020204" charset="-122"/>
                    <a:ea typeface="微软雅黑" panose="020B0503020204020204" charset="-122"/>
                    <a:sym typeface="+mn-ea"/>
                  </a:rPr>
                  <a:t>中能鑫凯（武汉）节能科技有限公司</a:t>
                </a:r>
                <a:endParaRPr lang="en-US" altLang="zh-CN" sz="1000" dirty="0">
                  <a:latin typeface="微软雅黑" panose="020B0503020204020204" charset="-122"/>
                  <a:ea typeface="微软雅黑" panose="020B0503020204020204" charset="-122"/>
                  <a:sym typeface="+mn-ea"/>
                </a:endParaRPr>
              </a:p>
              <a:p>
                <a:pPr>
                  <a:lnSpc>
                    <a:spcPct val="150000"/>
                  </a:lnSpc>
                </a:pPr>
                <a:r>
                  <a:rPr lang="zh-CN" altLang="en-US" sz="1000" dirty="0">
                    <a:latin typeface="微软雅黑" panose="020B0503020204020204" charset="-122"/>
                    <a:ea typeface="微软雅黑" panose="020B0503020204020204" charset="-122"/>
                    <a:sym typeface="+mn-ea"/>
                  </a:rPr>
                  <a:t>湖北中能鑫凯新能源有限公司</a:t>
                </a:r>
                <a:endParaRPr lang="en-US" altLang="zh-CN" sz="1000" dirty="0">
                  <a:latin typeface="微软雅黑" panose="020B0503020204020204" charset="-122"/>
                  <a:ea typeface="微软雅黑" panose="020B0503020204020204" charset="-122"/>
                  <a:sym typeface="+mn-ea"/>
                </a:endParaRPr>
              </a:p>
              <a:p>
                <a:pPr>
                  <a:lnSpc>
                    <a:spcPct val="150000"/>
                  </a:lnSpc>
                </a:pPr>
                <a:r>
                  <a:rPr lang="zh-CN" altLang="en-US" sz="1000" dirty="0">
                    <a:latin typeface="微软雅黑" panose="020B0503020204020204" charset="-122"/>
                    <a:ea typeface="微软雅黑" panose="020B0503020204020204" charset="-122"/>
                    <a:sym typeface="+mn-ea"/>
                  </a:rPr>
                  <a:t>青海中能鑫凯节能科技有限公司</a:t>
                </a:r>
                <a:endParaRPr lang="en-US" altLang="zh-CN" sz="1000" dirty="0">
                  <a:latin typeface="微软雅黑" panose="020B0503020204020204" charset="-122"/>
                  <a:ea typeface="微软雅黑" panose="020B0503020204020204" charset="-122"/>
                  <a:sym typeface="+mn-ea"/>
                </a:endParaRPr>
              </a:p>
            </p:txBody>
          </p:sp>
          <p:sp>
            <p:nvSpPr>
              <p:cNvPr id="4" name="Bullet2">
                <a:extLst>
                  <a:ext uri="{FF2B5EF4-FFF2-40B4-BE49-F238E27FC236}">
                    <a16:creationId xmlns:a16="http://schemas.microsoft.com/office/drawing/2014/main" id="{C4B7C615-2720-B384-05D8-E202A34C66E1}"/>
                  </a:ext>
                </a:extLst>
              </p:cNvPr>
              <p:cNvSpPr txBox="1"/>
              <p:nvPr/>
            </p:nvSpPr>
            <p:spPr>
              <a:xfrm>
                <a:off x="4724399" y="3717032"/>
                <a:ext cx="2743202" cy="814695"/>
              </a:xfrm>
              <a:prstGeom prst="rect">
                <a:avLst/>
              </a:prstGeom>
              <a:noFill/>
            </p:spPr>
            <p:txBody>
              <a:bodyPr wrap="square" rtlCol="0" anchor="b" anchorCtr="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1350" b="1" dirty="0">
                    <a:latin typeface="微软雅黑" panose="020B0503020204020204" pitchFamily="34" charset="-122"/>
                    <a:ea typeface="微软雅黑" panose="020B0503020204020204" pitchFamily="34" charset="-122"/>
                  </a:rPr>
                  <a:t>业务公司</a:t>
                </a:r>
              </a:p>
            </p:txBody>
          </p:sp>
        </p:grpSp>
        <p:grpSp>
          <p:nvGrpSpPr>
            <p:cNvPr id="8" name="组合 7">
              <a:extLst>
                <a:ext uri="{FF2B5EF4-FFF2-40B4-BE49-F238E27FC236}">
                  <a16:creationId xmlns:a16="http://schemas.microsoft.com/office/drawing/2014/main" id="{C4E45F20-F7CF-CFF5-AAB3-49A3B89E722E}"/>
                </a:ext>
              </a:extLst>
            </p:cNvPr>
            <p:cNvGrpSpPr/>
            <p:nvPr/>
          </p:nvGrpSpPr>
          <p:grpSpPr>
            <a:xfrm>
              <a:off x="7619999" y="2756925"/>
              <a:ext cx="2743202" cy="3648406"/>
              <a:chOff x="7619999" y="2756925"/>
              <a:chExt cx="2743202" cy="3648406"/>
            </a:xfrm>
          </p:grpSpPr>
          <p:sp>
            <p:nvSpPr>
              <p:cNvPr id="37" name="IconBackground3">
                <a:extLst>
                  <a:ext uri="{FF2B5EF4-FFF2-40B4-BE49-F238E27FC236}">
                    <a16:creationId xmlns:a16="http://schemas.microsoft.com/office/drawing/2014/main" id="{3541F3C3-4C39-239E-214F-118ECD55DA6D}"/>
                  </a:ext>
                </a:extLst>
              </p:cNvPr>
              <p:cNvSpPr/>
              <p:nvPr/>
            </p:nvSpPr>
            <p:spPr>
              <a:xfrm>
                <a:off x="8496300" y="2756925"/>
                <a:ext cx="990600" cy="905995"/>
              </a:xfrm>
              <a:prstGeom prst="roundRect">
                <a:avLst>
                  <a:gd name="adj" fmla="val 9473"/>
                </a:avLst>
              </a:prstGeom>
              <a:solidFill>
                <a:srgbClr val="09C7D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altLang="zh-CN" sz="4000" b="1" dirty="0">
                    <a:latin typeface="微软雅黑" panose="020B0503020204020204" pitchFamily="34" charset="-122"/>
                    <a:ea typeface="微软雅黑" panose="020B0503020204020204" pitchFamily="34" charset="-122"/>
                  </a:rPr>
                  <a:t>1</a:t>
                </a:r>
                <a:endParaRPr lang="zh-CN" altLang="en-US" sz="4000" b="1" dirty="0">
                  <a:latin typeface="微软雅黑" panose="020B0503020204020204" pitchFamily="34" charset="-122"/>
                  <a:ea typeface="微软雅黑" panose="020B0503020204020204" pitchFamily="34" charset="-122"/>
                </a:endParaRPr>
              </a:p>
            </p:txBody>
          </p:sp>
          <p:sp>
            <p:nvSpPr>
              <p:cNvPr id="39" name="Text3">
                <a:extLst>
                  <a:ext uri="{FF2B5EF4-FFF2-40B4-BE49-F238E27FC236}">
                    <a16:creationId xmlns:a16="http://schemas.microsoft.com/office/drawing/2014/main" id="{FC77D798-D798-67F9-8414-D68700ACB645}"/>
                  </a:ext>
                </a:extLst>
              </p:cNvPr>
              <p:cNvSpPr txBox="1"/>
              <p:nvPr/>
            </p:nvSpPr>
            <p:spPr>
              <a:xfrm>
                <a:off x="7619999" y="4585839"/>
                <a:ext cx="2743202" cy="1819492"/>
              </a:xfrm>
              <a:prstGeom prst="rect">
                <a:avLst/>
              </a:prstGeom>
              <a:noFill/>
            </p:spPr>
            <p:txBody>
              <a:bodyPr wrap="square" rtlCol="0" anchor="t" anchorCtr="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30000"/>
                  </a:lnSpc>
                </a:pPr>
                <a:r>
                  <a:rPr lang="zh-CN" altLang="en-US" sz="900" dirty="0">
                    <a:latin typeface="微软雅黑" panose="020B0503020204020204" charset="-122"/>
                    <a:ea typeface="微软雅黑" panose="020B0503020204020204" charset="-122"/>
                    <a:sym typeface="+mn-ea"/>
                  </a:rPr>
                  <a:t>北京中能鑫凯节能科技集团有限公司（哈尔滨）办事处</a:t>
                </a:r>
                <a:endParaRPr lang="en-US" altLang="zh-CN" sz="900" dirty="0">
                  <a:latin typeface="微软雅黑" panose="020B0503020204020204" charset="-122"/>
                  <a:ea typeface="微软雅黑" panose="020B0503020204020204" charset="-122"/>
                  <a:sym typeface="+mn-ea"/>
                </a:endParaRPr>
              </a:p>
            </p:txBody>
          </p:sp>
          <p:sp>
            <p:nvSpPr>
              <p:cNvPr id="5" name="Bullet3">
                <a:extLst>
                  <a:ext uri="{FF2B5EF4-FFF2-40B4-BE49-F238E27FC236}">
                    <a16:creationId xmlns:a16="http://schemas.microsoft.com/office/drawing/2014/main" id="{061DF078-8B9A-F8D2-8708-C6F572C6916A}"/>
                  </a:ext>
                </a:extLst>
              </p:cNvPr>
              <p:cNvSpPr txBox="1"/>
              <p:nvPr/>
            </p:nvSpPr>
            <p:spPr>
              <a:xfrm>
                <a:off x="7619999" y="3717032"/>
                <a:ext cx="2743202" cy="814695"/>
              </a:xfrm>
              <a:prstGeom prst="rect">
                <a:avLst/>
              </a:prstGeom>
              <a:noFill/>
            </p:spPr>
            <p:txBody>
              <a:bodyPr wrap="square" rtlCol="0" anchor="b" anchorCtr="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1350" b="1" dirty="0">
                    <a:latin typeface="微软雅黑" panose="020B0503020204020204" pitchFamily="34" charset="-122"/>
                    <a:ea typeface="微软雅黑" panose="020B0503020204020204" pitchFamily="34" charset="-122"/>
                  </a:rPr>
                  <a:t>办事机构</a:t>
                </a:r>
              </a:p>
            </p:txBody>
          </p:sp>
        </p:grpSp>
      </p:grpSp>
      <p:sp>
        <p:nvSpPr>
          <p:cNvPr id="11" name="标题 1">
            <a:extLst>
              <a:ext uri="{FF2B5EF4-FFF2-40B4-BE49-F238E27FC236}">
                <a16:creationId xmlns:a16="http://schemas.microsoft.com/office/drawing/2014/main" id="{A702CCEE-C9BD-82CB-37DB-36533FE608A4}"/>
              </a:ext>
            </a:extLst>
          </p:cNvPr>
          <p:cNvSpPr>
            <a:spLocks noGrp="1"/>
          </p:cNvSpPr>
          <p:nvPr>
            <p:ph type="title"/>
          </p:nvPr>
        </p:nvSpPr>
        <p:spPr>
          <a:xfrm>
            <a:off x="540072" y="129397"/>
            <a:ext cx="7776344" cy="498136"/>
          </a:xfrm>
        </p:spPr>
        <p:txBody>
          <a:bodyPr/>
          <a:lstStyle/>
          <a:p>
            <a:r>
              <a:rPr lang="zh-CN" altLang="en-US" sz="2000" i="0" u="none" dirty="0">
                <a:solidFill>
                  <a:schemeClr val="tx1"/>
                </a:solidFill>
              </a:rPr>
              <a:t>中能鑫凯集团构架</a:t>
            </a:r>
          </a:p>
        </p:txBody>
      </p:sp>
      <p:sp>
        <p:nvSpPr>
          <p:cNvPr id="2" name="任意多边形: 形状 1">
            <a:extLst>
              <a:ext uri="{FF2B5EF4-FFF2-40B4-BE49-F238E27FC236}">
                <a16:creationId xmlns:a16="http://schemas.microsoft.com/office/drawing/2014/main" id="{C5E61CA7-C78D-1832-2B1C-605178C400C5}"/>
              </a:ext>
            </a:extLst>
          </p:cNvPr>
          <p:cNvSpPr/>
          <p:nvPr/>
        </p:nvSpPr>
        <p:spPr>
          <a:xfrm flipH="1">
            <a:off x="7772402" y="-20463"/>
            <a:ext cx="1397213" cy="1801931"/>
          </a:xfrm>
          <a:custGeom>
            <a:avLst/>
            <a:gdLst>
              <a:gd name="connsiteX0" fmla="*/ 0 w 2006599"/>
              <a:gd name="connsiteY0" fmla="*/ 0 h 2587831"/>
              <a:gd name="connsiteX1" fmla="*/ 1064631 w 2006599"/>
              <a:gd name="connsiteY1" fmla="*/ 0 h 2587831"/>
              <a:gd name="connsiteX2" fmla="*/ 2006599 w 2006599"/>
              <a:gd name="connsiteY2" fmla="*/ 976234 h 2587831"/>
              <a:gd name="connsiteX3" fmla="*/ 336377 w 2006599"/>
              <a:gd name="connsiteY3" fmla="*/ 2587831 h 2587831"/>
              <a:gd name="connsiteX4" fmla="*/ 0 w 2006599"/>
              <a:gd name="connsiteY4" fmla="*/ 2239217 h 2587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599" h="2587831">
                <a:moveTo>
                  <a:pt x="0" y="0"/>
                </a:moveTo>
                <a:lnTo>
                  <a:pt x="1064631" y="0"/>
                </a:lnTo>
                <a:lnTo>
                  <a:pt x="2006599" y="976234"/>
                </a:lnTo>
                <a:lnTo>
                  <a:pt x="336377" y="2587831"/>
                </a:lnTo>
                <a:lnTo>
                  <a:pt x="0" y="2239217"/>
                </a:lnTo>
                <a:close/>
              </a:path>
            </a:pathLst>
          </a:custGeom>
          <a:solidFill>
            <a:schemeClr val="accent1">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任意多边形: 形状 9">
            <a:extLst>
              <a:ext uri="{FF2B5EF4-FFF2-40B4-BE49-F238E27FC236}">
                <a16:creationId xmlns:a16="http://schemas.microsoft.com/office/drawing/2014/main" id="{E49F8C07-E5B5-E4A6-6B10-1BB8B3FB40A0}"/>
              </a:ext>
            </a:extLst>
          </p:cNvPr>
          <p:cNvSpPr/>
          <p:nvPr/>
        </p:nvSpPr>
        <p:spPr>
          <a:xfrm flipV="1">
            <a:off x="-14435" y="4197244"/>
            <a:ext cx="733725" cy="946256"/>
          </a:xfrm>
          <a:custGeom>
            <a:avLst/>
            <a:gdLst>
              <a:gd name="connsiteX0" fmla="*/ 0 w 2006599"/>
              <a:gd name="connsiteY0" fmla="*/ 0 h 2587831"/>
              <a:gd name="connsiteX1" fmla="*/ 1064631 w 2006599"/>
              <a:gd name="connsiteY1" fmla="*/ 0 h 2587831"/>
              <a:gd name="connsiteX2" fmla="*/ 2006599 w 2006599"/>
              <a:gd name="connsiteY2" fmla="*/ 976234 h 2587831"/>
              <a:gd name="connsiteX3" fmla="*/ 336377 w 2006599"/>
              <a:gd name="connsiteY3" fmla="*/ 2587831 h 2587831"/>
              <a:gd name="connsiteX4" fmla="*/ 0 w 2006599"/>
              <a:gd name="connsiteY4" fmla="*/ 2239217 h 2587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599" h="2587831">
                <a:moveTo>
                  <a:pt x="0" y="0"/>
                </a:moveTo>
                <a:lnTo>
                  <a:pt x="1064631" y="0"/>
                </a:lnTo>
                <a:lnTo>
                  <a:pt x="2006599" y="976234"/>
                </a:lnTo>
                <a:lnTo>
                  <a:pt x="336377" y="2587831"/>
                </a:lnTo>
                <a:lnTo>
                  <a:pt x="0" y="2239217"/>
                </a:lnTo>
                <a:close/>
              </a:path>
            </a:pathLst>
          </a:custGeom>
          <a:solidFill>
            <a:schemeClr val="accent1">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1004400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5840F-9AD7-0E23-19DB-8801056EB766}"/>
            </a:ext>
          </a:extLst>
        </p:cNvPr>
        <p:cNvGrpSpPr/>
        <p:nvPr/>
      </p:nvGrpSpPr>
      <p:grpSpPr>
        <a:xfrm>
          <a:off x="0" y="0"/>
          <a:ext cx="0" cy="0"/>
          <a:chOff x="0" y="0"/>
          <a:chExt cx="0" cy="0"/>
        </a:xfrm>
      </p:grpSpPr>
      <p:grpSp>
        <p:nvGrpSpPr>
          <p:cNvPr id="19" name="组合 18">
            <a:extLst>
              <a:ext uri="{FF2B5EF4-FFF2-40B4-BE49-F238E27FC236}">
                <a16:creationId xmlns:a16="http://schemas.microsoft.com/office/drawing/2014/main" id="{8F723D9B-746A-8D14-5436-61873DB45C8F}"/>
              </a:ext>
            </a:extLst>
          </p:cNvPr>
          <p:cNvGrpSpPr/>
          <p:nvPr/>
        </p:nvGrpSpPr>
        <p:grpSpPr>
          <a:xfrm>
            <a:off x="5616000" y="1347614"/>
            <a:ext cx="3502468" cy="2736303"/>
            <a:chOff x="5616000" y="1347614"/>
            <a:chExt cx="3502468" cy="2736303"/>
          </a:xfrm>
        </p:grpSpPr>
        <p:pic>
          <p:nvPicPr>
            <p:cNvPr id="8" name="图片 7">
              <a:extLst>
                <a:ext uri="{FF2B5EF4-FFF2-40B4-BE49-F238E27FC236}">
                  <a16:creationId xmlns:a16="http://schemas.microsoft.com/office/drawing/2014/main" id="{0FC2BC6A-3082-4760-6716-8F9BDAE1D16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16000" y="1347614"/>
              <a:ext cx="3502468" cy="2736303"/>
            </a:xfrm>
            <a:prstGeom prst="rect">
              <a:avLst/>
            </a:prstGeom>
          </p:spPr>
        </p:pic>
        <p:sp>
          <p:nvSpPr>
            <p:cNvPr id="13" name="pointer-spot-tool-for-maps_40028">
              <a:extLst>
                <a:ext uri="{FF2B5EF4-FFF2-40B4-BE49-F238E27FC236}">
                  <a16:creationId xmlns:a16="http://schemas.microsoft.com/office/drawing/2014/main" id="{C085256D-1405-C311-89CD-84E242D02D44}"/>
                </a:ext>
              </a:extLst>
            </p:cNvPr>
            <p:cNvSpPr>
              <a:spLocks noChangeAspect="1"/>
            </p:cNvSpPr>
            <p:nvPr/>
          </p:nvSpPr>
          <p:spPr>
            <a:xfrm>
              <a:off x="8100392" y="2132793"/>
              <a:ext cx="184707" cy="202531"/>
            </a:xfrm>
            <a:custGeom>
              <a:avLst/>
              <a:gdLst>
                <a:gd name="connsiteX0" fmla="*/ 130776 w 510187"/>
                <a:gd name="connsiteY0" fmla="*/ 398252 h 559418"/>
                <a:gd name="connsiteX1" fmla="*/ 180826 w 510187"/>
                <a:gd name="connsiteY1" fmla="*/ 398252 h 559418"/>
                <a:gd name="connsiteX2" fmla="*/ 195356 w 510187"/>
                <a:gd name="connsiteY2" fmla="*/ 420815 h 559418"/>
                <a:gd name="connsiteX3" fmla="*/ 140463 w 510187"/>
                <a:gd name="connsiteY3" fmla="*/ 420815 h 559418"/>
                <a:gd name="connsiteX4" fmla="*/ 48435 w 510187"/>
                <a:gd name="connsiteY4" fmla="*/ 535243 h 559418"/>
                <a:gd name="connsiteX5" fmla="*/ 461752 w 510187"/>
                <a:gd name="connsiteY5" fmla="*/ 535243 h 559418"/>
                <a:gd name="connsiteX6" fmla="*/ 369724 w 510187"/>
                <a:gd name="connsiteY6" fmla="*/ 420815 h 559418"/>
                <a:gd name="connsiteX7" fmla="*/ 316445 w 510187"/>
                <a:gd name="connsiteY7" fmla="*/ 420815 h 559418"/>
                <a:gd name="connsiteX8" fmla="*/ 329361 w 510187"/>
                <a:gd name="connsiteY8" fmla="*/ 398252 h 559418"/>
                <a:gd name="connsiteX9" fmla="*/ 381026 w 510187"/>
                <a:gd name="connsiteY9" fmla="*/ 398252 h 559418"/>
                <a:gd name="connsiteX10" fmla="*/ 510187 w 510187"/>
                <a:gd name="connsiteY10" fmla="*/ 559418 h 559418"/>
                <a:gd name="connsiteX11" fmla="*/ 0 w 510187"/>
                <a:gd name="connsiteY11" fmla="*/ 559418 h 559418"/>
                <a:gd name="connsiteX12" fmla="*/ 254964 w 510187"/>
                <a:gd name="connsiteY12" fmla="*/ 79000 h 559418"/>
                <a:gd name="connsiteX13" fmla="*/ 175836 w 510187"/>
                <a:gd name="connsiteY13" fmla="*/ 159612 h 559418"/>
                <a:gd name="connsiteX14" fmla="*/ 254964 w 510187"/>
                <a:gd name="connsiteY14" fmla="*/ 238611 h 559418"/>
                <a:gd name="connsiteX15" fmla="*/ 335706 w 510187"/>
                <a:gd name="connsiteY15" fmla="*/ 159612 h 559418"/>
                <a:gd name="connsiteX16" fmla="*/ 254964 w 510187"/>
                <a:gd name="connsiteY16" fmla="*/ 79000 h 559418"/>
                <a:gd name="connsiteX17" fmla="*/ 254964 w 510187"/>
                <a:gd name="connsiteY17" fmla="*/ 0 h 559418"/>
                <a:gd name="connsiteX18" fmla="*/ 414834 w 510187"/>
                <a:gd name="connsiteY18" fmla="*/ 159612 h 559418"/>
                <a:gd name="connsiteX19" fmla="*/ 254964 w 510187"/>
                <a:gd name="connsiteY19" fmla="*/ 478835 h 559418"/>
                <a:gd name="connsiteX20" fmla="*/ 95093 w 510187"/>
                <a:gd name="connsiteY20" fmla="*/ 159612 h 559418"/>
                <a:gd name="connsiteX21" fmla="*/ 254964 w 510187"/>
                <a:gd name="connsiteY21" fmla="*/ 0 h 5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0187" h="559418">
                  <a:moveTo>
                    <a:pt x="130776" y="398252"/>
                  </a:moveTo>
                  <a:lnTo>
                    <a:pt x="180826" y="398252"/>
                  </a:lnTo>
                  <a:cubicBezTo>
                    <a:pt x="185669" y="404699"/>
                    <a:pt x="190513" y="412757"/>
                    <a:pt x="195356" y="420815"/>
                  </a:cubicBezTo>
                  <a:lnTo>
                    <a:pt x="140463" y="420815"/>
                  </a:lnTo>
                  <a:lnTo>
                    <a:pt x="48435" y="535243"/>
                  </a:lnTo>
                  <a:lnTo>
                    <a:pt x="461752" y="535243"/>
                  </a:lnTo>
                  <a:lnTo>
                    <a:pt x="369724" y="420815"/>
                  </a:lnTo>
                  <a:lnTo>
                    <a:pt x="316445" y="420815"/>
                  </a:lnTo>
                  <a:cubicBezTo>
                    <a:pt x="319674" y="412757"/>
                    <a:pt x="324518" y="404699"/>
                    <a:pt x="329361" y="398252"/>
                  </a:cubicBezTo>
                  <a:lnTo>
                    <a:pt x="381026" y="398252"/>
                  </a:lnTo>
                  <a:lnTo>
                    <a:pt x="510187" y="559418"/>
                  </a:lnTo>
                  <a:lnTo>
                    <a:pt x="0" y="559418"/>
                  </a:lnTo>
                  <a:close/>
                  <a:moveTo>
                    <a:pt x="254964" y="79000"/>
                  </a:moveTo>
                  <a:cubicBezTo>
                    <a:pt x="211363" y="79000"/>
                    <a:pt x="175836" y="116081"/>
                    <a:pt x="175836" y="159612"/>
                  </a:cubicBezTo>
                  <a:cubicBezTo>
                    <a:pt x="175836" y="203142"/>
                    <a:pt x="211363" y="238611"/>
                    <a:pt x="254964" y="238611"/>
                  </a:cubicBezTo>
                  <a:cubicBezTo>
                    <a:pt x="300179" y="238611"/>
                    <a:pt x="335706" y="203142"/>
                    <a:pt x="335706" y="159612"/>
                  </a:cubicBezTo>
                  <a:cubicBezTo>
                    <a:pt x="335706" y="116081"/>
                    <a:pt x="300179" y="79000"/>
                    <a:pt x="254964" y="79000"/>
                  </a:cubicBezTo>
                  <a:close/>
                  <a:moveTo>
                    <a:pt x="254964" y="0"/>
                  </a:moveTo>
                  <a:cubicBezTo>
                    <a:pt x="343781" y="0"/>
                    <a:pt x="414834" y="70939"/>
                    <a:pt x="414834" y="159612"/>
                  </a:cubicBezTo>
                  <a:cubicBezTo>
                    <a:pt x="414834" y="246673"/>
                    <a:pt x="254964" y="478835"/>
                    <a:pt x="254964" y="478835"/>
                  </a:cubicBezTo>
                  <a:cubicBezTo>
                    <a:pt x="254964" y="478835"/>
                    <a:pt x="95093" y="246673"/>
                    <a:pt x="95093" y="159612"/>
                  </a:cubicBezTo>
                  <a:cubicBezTo>
                    <a:pt x="95093" y="70939"/>
                    <a:pt x="167761" y="0"/>
                    <a:pt x="254964"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ointer-spot-tool-for-maps_40028">
              <a:extLst>
                <a:ext uri="{FF2B5EF4-FFF2-40B4-BE49-F238E27FC236}">
                  <a16:creationId xmlns:a16="http://schemas.microsoft.com/office/drawing/2014/main" id="{0E34FB5A-C8A7-85F9-5D7C-18378D362E4A}"/>
                </a:ext>
              </a:extLst>
            </p:cNvPr>
            <p:cNvSpPr>
              <a:spLocks noChangeAspect="1"/>
            </p:cNvSpPr>
            <p:nvPr/>
          </p:nvSpPr>
          <p:spPr>
            <a:xfrm>
              <a:off x="6835565" y="2479340"/>
              <a:ext cx="184707" cy="202531"/>
            </a:xfrm>
            <a:custGeom>
              <a:avLst/>
              <a:gdLst>
                <a:gd name="connsiteX0" fmla="*/ 130776 w 510187"/>
                <a:gd name="connsiteY0" fmla="*/ 398252 h 559418"/>
                <a:gd name="connsiteX1" fmla="*/ 180826 w 510187"/>
                <a:gd name="connsiteY1" fmla="*/ 398252 h 559418"/>
                <a:gd name="connsiteX2" fmla="*/ 195356 w 510187"/>
                <a:gd name="connsiteY2" fmla="*/ 420815 h 559418"/>
                <a:gd name="connsiteX3" fmla="*/ 140463 w 510187"/>
                <a:gd name="connsiteY3" fmla="*/ 420815 h 559418"/>
                <a:gd name="connsiteX4" fmla="*/ 48435 w 510187"/>
                <a:gd name="connsiteY4" fmla="*/ 535243 h 559418"/>
                <a:gd name="connsiteX5" fmla="*/ 461752 w 510187"/>
                <a:gd name="connsiteY5" fmla="*/ 535243 h 559418"/>
                <a:gd name="connsiteX6" fmla="*/ 369724 w 510187"/>
                <a:gd name="connsiteY6" fmla="*/ 420815 h 559418"/>
                <a:gd name="connsiteX7" fmla="*/ 316445 w 510187"/>
                <a:gd name="connsiteY7" fmla="*/ 420815 h 559418"/>
                <a:gd name="connsiteX8" fmla="*/ 329361 w 510187"/>
                <a:gd name="connsiteY8" fmla="*/ 398252 h 559418"/>
                <a:gd name="connsiteX9" fmla="*/ 381026 w 510187"/>
                <a:gd name="connsiteY9" fmla="*/ 398252 h 559418"/>
                <a:gd name="connsiteX10" fmla="*/ 510187 w 510187"/>
                <a:gd name="connsiteY10" fmla="*/ 559418 h 559418"/>
                <a:gd name="connsiteX11" fmla="*/ 0 w 510187"/>
                <a:gd name="connsiteY11" fmla="*/ 559418 h 559418"/>
                <a:gd name="connsiteX12" fmla="*/ 254964 w 510187"/>
                <a:gd name="connsiteY12" fmla="*/ 79000 h 559418"/>
                <a:gd name="connsiteX13" fmla="*/ 175836 w 510187"/>
                <a:gd name="connsiteY13" fmla="*/ 159612 h 559418"/>
                <a:gd name="connsiteX14" fmla="*/ 254964 w 510187"/>
                <a:gd name="connsiteY14" fmla="*/ 238611 h 559418"/>
                <a:gd name="connsiteX15" fmla="*/ 335706 w 510187"/>
                <a:gd name="connsiteY15" fmla="*/ 159612 h 559418"/>
                <a:gd name="connsiteX16" fmla="*/ 254964 w 510187"/>
                <a:gd name="connsiteY16" fmla="*/ 79000 h 559418"/>
                <a:gd name="connsiteX17" fmla="*/ 254964 w 510187"/>
                <a:gd name="connsiteY17" fmla="*/ 0 h 559418"/>
                <a:gd name="connsiteX18" fmla="*/ 414834 w 510187"/>
                <a:gd name="connsiteY18" fmla="*/ 159612 h 559418"/>
                <a:gd name="connsiteX19" fmla="*/ 254964 w 510187"/>
                <a:gd name="connsiteY19" fmla="*/ 478835 h 559418"/>
                <a:gd name="connsiteX20" fmla="*/ 95093 w 510187"/>
                <a:gd name="connsiteY20" fmla="*/ 159612 h 559418"/>
                <a:gd name="connsiteX21" fmla="*/ 254964 w 510187"/>
                <a:gd name="connsiteY21" fmla="*/ 0 h 5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0187" h="559418">
                  <a:moveTo>
                    <a:pt x="130776" y="398252"/>
                  </a:moveTo>
                  <a:lnTo>
                    <a:pt x="180826" y="398252"/>
                  </a:lnTo>
                  <a:cubicBezTo>
                    <a:pt x="185669" y="404699"/>
                    <a:pt x="190513" y="412757"/>
                    <a:pt x="195356" y="420815"/>
                  </a:cubicBezTo>
                  <a:lnTo>
                    <a:pt x="140463" y="420815"/>
                  </a:lnTo>
                  <a:lnTo>
                    <a:pt x="48435" y="535243"/>
                  </a:lnTo>
                  <a:lnTo>
                    <a:pt x="461752" y="535243"/>
                  </a:lnTo>
                  <a:lnTo>
                    <a:pt x="369724" y="420815"/>
                  </a:lnTo>
                  <a:lnTo>
                    <a:pt x="316445" y="420815"/>
                  </a:lnTo>
                  <a:cubicBezTo>
                    <a:pt x="319674" y="412757"/>
                    <a:pt x="324518" y="404699"/>
                    <a:pt x="329361" y="398252"/>
                  </a:cubicBezTo>
                  <a:lnTo>
                    <a:pt x="381026" y="398252"/>
                  </a:lnTo>
                  <a:lnTo>
                    <a:pt x="510187" y="559418"/>
                  </a:lnTo>
                  <a:lnTo>
                    <a:pt x="0" y="559418"/>
                  </a:lnTo>
                  <a:close/>
                  <a:moveTo>
                    <a:pt x="254964" y="79000"/>
                  </a:moveTo>
                  <a:cubicBezTo>
                    <a:pt x="211363" y="79000"/>
                    <a:pt x="175836" y="116081"/>
                    <a:pt x="175836" y="159612"/>
                  </a:cubicBezTo>
                  <a:cubicBezTo>
                    <a:pt x="175836" y="203142"/>
                    <a:pt x="211363" y="238611"/>
                    <a:pt x="254964" y="238611"/>
                  </a:cubicBezTo>
                  <a:cubicBezTo>
                    <a:pt x="300179" y="238611"/>
                    <a:pt x="335706" y="203142"/>
                    <a:pt x="335706" y="159612"/>
                  </a:cubicBezTo>
                  <a:cubicBezTo>
                    <a:pt x="335706" y="116081"/>
                    <a:pt x="300179" y="79000"/>
                    <a:pt x="254964" y="79000"/>
                  </a:cubicBezTo>
                  <a:close/>
                  <a:moveTo>
                    <a:pt x="254964" y="0"/>
                  </a:moveTo>
                  <a:cubicBezTo>
                    <a:pt x="343781" y="0"/>
                    <a:pt x="414834" y="70939"/>
                    <a:pt x="414834" y="159612"/>
                  </a:cubicBezTo>
                  <a:cubicBezTo>
                    <a:pt x="414834" y="246673"/>
                    <a:pt x="254964" y="478835"/>
                    <a:pt x="254964" y="478835"/>
                  </a:cubicBezTo>
                  <a:cubicBezTo>
                    <a:pt x="254964" y="478835"/>
                    <a:pt x="95093" y="246673"/>
                    <a:pt x="95093" y="159612"/>
                  </a:cubicBezTo>
                  <a:cubicBezTo>
                    <a:pt x="95093" y="70939"/>
                    <a:pt x="167761" y="0"/>
                    <a:pt x="254964" y="0"/>
                  </a:cubicBezTo>
                  <a:close/>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ointer-spot-tool-for-maps_40028">
              <a:extLst>
                <a:ext uri="{FF2B5EF4-FFF2-40B4-BE49-F238E27FC236}">
                  <a16:creationId xmlns:a16="http://schemas.microsoft.com/office/drawing/2014/main" id="{07CDA605-2E66-1117-6AA2-03D67D1B136F}"/>
                </a:ext>
              </a:extLst>
            </p:cNvPr>
            <p:cNvSpPr>
              <a:spLocks noChangeAspect="1"/>
            </p:cNvSpPr>
            <p:nvPr/>
          </p:nvSpPr>
          <p:spPr>
            <a:xfrm>
              <a:off x="7771669" y="2996889"/>
              <a:ext cx="184707" cy="202531"/>
            </a:xfrm>
            <a:custGeom>
              <a:avLst/>
              <a:gdLst>
                <a:gd name="connsiteX0" fmla="*/ 130776 w 510187"/>
                <a:gd name="connsiteY0" fmla="*/ 398252 h 559418"/>
                <a:gd name="connsiteX1" fmla="*/ 180826 w 510187"/>
                <a:gd name="connsiteY1" fmla="*/ 398252 h 559418"/>
                <a:gd name="connsiteX2" fmla="*/ 195356 w 510187"/>
                <a:gd name="connsiteY2" fmla="*/ 420815 h 559418"/>
                <a:gd name="connsiteX3" fmla="*/ 140463 w 510187"/>
                <a:gd name="connsiteY3" fmla="*/ 420815 h 559418"/>
                <a:gd name="connsiteX4" fmla="*/ 48435 w 510187"/>
                <a:gd name="connsiteY4" fmla="*/ 535243 h 559418"/>
                <a:gd name="connsiteX5" fmla="*/ 461752 w 510187"/>
                <a:gd name="connsiteY5" fmla="*/ 535243 h 559418"/>
                <a:gd name="connsiteX6" fmla="*/ 369724 w 510187"/>
                <a:gd name="connsiteY6" fmla="*/ 420815 h 559418"/>
                <a:gd name="connsiteX7" fmla="*/ 316445 w 510187"/>
                <a:gd name="connsiteY7" fmla="*/ 420815 h 559418"/>
                <a:gd name="connsiteX8" fmla="*/ 329361 w 510187"/>
                <a:gd name="connsiteY8" fmla="*/ 398252 h 559418"/>
                <a:gd name="connsiteX9" fmla="*/ 381026 w 510187"/>
                <a:gd name="connsiteY9" fmla="*/ 398252 h 559418"/>
                <a:gd name="connsiteX10" fmla="*/ 510187 w 510187"/>
                <a:gd name="connsiteY10" fmla="*/ 559418 h 559418"/>
                <a:gd name="connsiteX11" fmla="*/ 0 w 510187"/>
                <a:gd name="connsiteY11" fmla="*/ 559418 h 559418"/>
                <a:gd name="connsiteX12" fmla="*/ 254964 w 510187"/>
                <a:gd name="connsiteY12" fmla="*/ 79000 h 559418"/>
                <a:gd name="connsiteX13" fmla="*/ 175836 w 510187"/>
                <a:gd name="connsiteY13" fmla="*/ 159612 h 559418"/>
                <a:gd name="connsiteX14" fmla="*/ 254964 w 510187"/>
                <a:gd name="connsiteY14" fmla="*/ 238611 h 559418"/>
                <a:gd name="connsiteX15" fmla="*/ 335706 w 510187"/>
                <a:gd name="connsiteY15" fmla="*/ 159612 h 559418"/>
                <a:gd name="connsiteX16" fmla="*/ 254964 w 510187"/>
                <a:gd name="connsiteY16" fmla="*/ 79000 h 559418"/>
                <a:gd name="connsiteX17" fmla="*/ 254964 w 510187"/>
                <a:gd name="connsiteY17" fmla="*/ 0 h 559418"/>
                <a:gd name="connsiteX18" fmla="*/ 414834 w 510187"/>
                <a:gd name="connsiteY18" fmla="*/ 159612 h 559418"/>
                <a:gd name="connsiteX19" fmla="*/ 254964 w 510187"/>
                <a:gd name="connsiteY19" fmla="*/ 478835 h 559418"/>
                <a:gd name="connsiteX20" fmla="*/ 95093 w 510187"/>
                <a:gd name="connsiteY20" fmla="*/ 159612 h 559418"/>
                <a:gd name="connsiteX21" fmla="*/ 254964 w 510187"/>
                <a:gd name="connsiteY21" fmla="*/ 0 h 5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0187" h="559418">
                  <a:moveTo>
                    <a:pt x="130776" y="398252"/>
                  </a:moveTo>
                  <a:lnTo>
                    <a:pt x="180826" y="398252"/>
                  </a:lnTo>
                  <a:cubicBezTo>
                    <a:pt x="185669" y="404699"/>
                    <a:pt x="190513" y="412757"/>
                    <a:pt x="195356" y="420815"/>
                  </a:cubicBezTo>
                  <a:lnTo>
                    <a:pt x="140463" y="420815"/>
                  </a:lnTo>
                  <a:lnTo>
                    <a:pt x="48435" y="535243"/>
                  </a:lnTo>
                  <a:lnTo>
                    <a:pt x="461752" y="535243"/>
                  </a:lnTo>
                  <a:lnTo>
                    <a:pt x="369724" y="420815"/>
                  </a:lnTo>
                  <a:lnTo>
                    <a:pt x="316445" y="420815"/>
                  </a:lnTo>
                  <a:cubicBezTo>
                    <a:pt x="319674" y="412757"/>
                    <a:pt x="324518" y="404699"/>
                    <a:pt x="329361" y="398252"/>
                  </a:cubicBezTo>
                  <a:lnTo>
                    <a:pt x="381026" y="398252"/>
                  </a:lnTo>
                  <a:lnTo>
                    <a:pt x="510187" y="559418"/>
                  </a:lnTo>
                  <a:lnTo>
                    <a:pt x="0" y="559418"/>
                  </a:lnTo>
                  <a:close/>
                  <a:moveTo>
                    <a:pt x="254964" y="79000"/>
                  </a:moveTo>
                  <a:cubicBezTo>
                    <a:pt x="211363" y="79000"/>
                    <a:pt x="175836" y="116081"/>
                    <a:pt x="175836" y="159612"/>
                  </a:cubicBezTo>
                  <a:cubicBezTo>
                    <a:pt x="175836" y="203142"/>
                    <a:pt x="211363" y="238611"/>
                    <a:pt x="254964" y="238611"/>
                  </a:cubicBezTo>
                  <a:cubicBezTo>
                    <a:pt x="300179" y="238611"/>
                    <a:pt x="335706" y="203142"/>
                    <a:pt x="335706" y="159612"/>
                  </a:cubicBezTo>
                  <a:cubicBezTo>
                    <a:pt x="335706" y="116081"/>
                    <a:pt x="300179" y="79000"/>
                    <a:pt x="254964" y="79000"/>
                  </a:cubicBezTo>
                  <a:close/>
                  <a:moveTo>
                    <a:pt x="254964" y="0"/>
                  </a:moveTo>
                  <a:cubicBezTo>
                    <a:pt x="343781" y="0"/>
                    <a:pt x="414834" y="70939"/>
                    <a:pt x="414834" y="159612"/>
                  </a:cubicBezTo>
                  <a:cubicBezTo>
                    <a:pt x="414834" y="246673"/>
                    <a:pt x="254964" y="478835"/>
                    <a:pt x="254964" y="478835"/>
                  </a:cubicBezTo>
                  <a:cubicBezTo>
                    <a:pt x="254964" y="478835"/>
                    <a:pt x="95093" y="246673"/>
                    <a:pt x="95093" y="159612"/>
                  </a:cubicBezTo>
                  <a:cubicBezTo>
                    <a:pt x="95093" y="70939"/>
                    <a:pt x="167761" y="0"/>
                    <a:pt x="254964" y="0"/>
                  </a:cubicBezTo>
                  <a:close/>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ointer-spot-tool-for-maps_40028">
              <a:extLst>
                <a:ext uri="{FF2B5EF4-FFF2-40B4-BE49-F238E27FC236}">
                  <a16:creationId xmlns:a16="http://schemas.microsoft.com/office/drawing/2014/main" id="{1B45AE8A-FFEA-F024-23C4-E47326DFE567}"/>
                </a:ext>
              </a:extLst>
            </p:cNvPr>
            <p:cNvSpPr>
              <a:spLocks noChangeAspect="1"/>
            </p:cNvSpPr>
            <p:nvPr/>
          </p:nvSpPr>
          <p:spPr>
            <a:xfrm>
              <a:off x="8316416" y="2513235"/>
              <a:ext cx="184707" cy="202531"/>
            </a:xfrm>
            <a:custGeom>
              <a:avLst/>
              <a:gdLst>
                <a:gd name="connsiteX0" fmla="*/ 130776 w 510187"/>
                <a:gd name="connsiteY0" fmla="*/ 398252 h 559418"/>
                <a:gd name="connsiteX1" fmla="*/ 180826 w 510187"/>
                <a:gd name="connsiteY1" fmla="*/ 398252 h 559418"/>
                <a:gd name="connsiteX2" fmla="*/ 195356 w 510187"/>
                <a:gd name="connsiteY2" fmla="*/ 420815 h 559418"/>
                <a:gd name="connsiteX3" fmla="*/ 140463 w 510187"/>
                <a:gd name="connsiteY3" fmla="*/ 420815 h 559418"/>
                <a:gd name="connsiteX4" fmla="*/ 48435 w 510187"/>
                <a:gd name="connsiteY4" fmla="*/ 535243 h 559418"/>
                <a:gd name="connsiteX5" fmla="*/ 461752 w 510187"/>
                <a:gd name="connsiteY5" fmla="*/ 535243 h 559418"/>
                <a:gd name="connsiteX6" fmla="*/ 369724 w 510187"/>
                <a:gd name="connsiteY6" fmla="*/ 420815 h 559418"/>
                <a:gd name="connsiteX7" fmla="*/ 316445 w 510187"/>
                <a:gd name="connsiteY7" fmla="*/ 420815 h 559418"/>
                <a:gd name="connsiteX8" fmla="*/ 329361 w 510187"/>
                <a:gd name="connsiteY8" fmla="*/ 398252 h 559418"/>
                <a:gd name="connsiteX9" fmla="*/ 381026 w 510187"/>
                <a:gd name="connsiteY9" fmla="*/ 398252 h 559418"/>
                <a:gd name="connsiteX10" fmla="*/ 510187 w 510187"/>
                <a:gd name="connsiteY10" fmla="*/ 559418 h 559418"/>
                <a:gd name="connsiteX11" fmla="*/ 0 w 510187"/>
                <a:gd name="connsiteY11" fmla="*/ 559418 h 559418"/>
                <a:gd name="connsiteX12" fmla="*/ 254964 w 510187"/>
                <a:gd name="connsiteY12" fmla="*/ 79000 h 559418"/>
                <a:gd name="connsiteX13" fmla="*/ 175836 w 510187"/>
                <a:gd name="connsiteY13" fmla="*/ 159612 h 559418"/>
                <a:gd name="connsiteX14" fmla="*/ 254964 w 510187"/>
                <a:gd name="connsiteY14" fmla="*/ 238611 h 559418"/>
                <a:gd name="connsiteX15" fmla="*/ 335706 w 510187"/>
                <a:gd name="connsiteY15" fmla="*/ 159612 h 559418"/>
                <a:gd name="connsiteX16" fmla="*/ 254964 w 510187"/>
                <a:gd name="connsiteY16" fmla="*/ 79000 h 559418"/>
                <a:gd name="connsiteX17" fmla="*/ 254964 w 510187"/>
                <a:gd name="connsiteY17" fmla="*/ 0 h 559418"/>
                <a:gd name="connsiteX18" fmla="*/ 414834 w 510187"/>
                <a:gd name="connsiteY18" fmla="*/ 159612 h 559418"/>
                <a:gd name="connsiteX19" fmla="*/ 254964 w 510187"/>
                <a:gd name="connsiteY19" fmla="*/ 478835 h 559418"/>
                <a:gd name="connsiteX20" fmla="*/ 95093 w 510187"/>
                <a:gd name="connsiteY20" fmla="*/ 159612 h 559418"/>
                <a:gd name="connsiteX21" fmla="*/ 254964 w 510187"/>
                <a:gd name="connsiteY21" fmla="*/ 0 h 5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0187" h="559418">
                  <a:moveTo>
                    <a:pt x="130776" y="398252"/>
                  </a:moveTo>
                  <a:lnTo>
                    <a:pt x="180826" y="398252"/>
                  </a:lnTo>
                  <a:cubicBezTo>
                    <a:pt x="185669" y="404699"/>
                    <a:pt x="190513" y="412757"/>
                    <a:pt x="195356" y="420815"/>
                  </a:cubicBezTo>
                  <a:lnTo>
                    <a:pt x="140463" y="420815"/>
                  </a:lnTo>
                  <a:lnTo>
                    <a:pt x="48435" y="535243"/>
                  </a:lnTo>
                  <a:lnTo>
                    <a:pt x="461752" y="535243"/>
                  </a:lnTo>
                  <a:lnTo>
                    <a:pt x="369724" y="420815"/>
                  </a:lnTo>
                  <a:lnTo>
                    <a:pt x="316445" y="420815"/>
                  </a:lnTo>
                  <a:cubicBezTo>
                    <a:pt x="319674" y="412757"/>
                    <a:pt x="324518" y="404699"/>
                    <a:pt x="329361" y="398252"/>
                  </a:cubicBezTo>
                  <a:lnTo>
                    <a:pt x="381026" y="398252"/>
                  </a:lnTo>
                  <a:lnTo>
                    <a:pt x="510187" y="559418"/>
                  </a:lnTo>
                  <a:lnTo>
                    <a:pt x="0" y="559418"/>
                  </a:lnTo>
                  <a:close/>
                  <a:moveTo>
                    <a:pt x="254964" y="79000"/>
                  </a:moveTo>
                  <a:cubicBezTo>
                    <a:pt x="211363" y="79000"/>
                    <a:pt x="175836" y="116081"/>
                    <a:pt x="175836" y="159612"/>
                  </a:cubicBezTo>
                  <a:cubicBezTo>
                    <a:pt x="175836" y="203142"/>
                    <a:pt x="211363" y="238611"/>
                    <a:pt x="254964" y="238611"/>
                  </a:cubicBezTo>
                  <a:cubicBezTo>
                    <a:pt x="300179" y="238611"/>
                    <a:pt x="335706" y="203142"/>
                    <a:pt x="335706" y="159612"/>
                  </a:cubicBezTo>
                  <a:cubicBezTo>
                    <a:pt x="335706" y="116081"/>
                    <a:pt x="300179" y="79000"/>
                    <a:pt x="254964" y="79000"/>
                  </a:cubicBezTo>
                  <a:close/>
                  <a:moveTo>
                    <a:pt x="254964" y="0"/>
                  </a:moveTo>
                  <a:cubicBezTo>
                    <a:pt x="343781" y="0"/>
                    <a:pt x="414834" y="70939"/>
                    <a:pt x="414834" y="159612"/>
                  </a:cubicBezTo>
                  <a:cubicBezTo>
                    <a:pt x="414834" y="246673"/>
                    <a:pt x="254964" y="478835"/>
                    <a:pt x="254964" y="478835"/>
                  </a:cubicBezTo>
                  <a:cubicBezTo>
                    <a:pt x="254964" y="478835"/>
                    <a:pt x="95093" y="246673"/>
                    <a:pt x="95093" y="159612"/>
                  </a:cubicBezTo>
                  <a:cubicBezTo>
                    <a:pt x="95093" y="70939"/>
                    <a:pt x="167761" y="0"/>
                    <a:pt x="254964"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ointer-spot-tool-for-maps_40028">
              <a:extLst>
                <a:ext uri="{FF2B5EF4-FFF2-40B4-BE49-F238E27FC236}">
                  <a16:creationId xmlns:a16="http://schemas.microsoft.com/office/drawing/2014/main" id="{5AE747B0-92C6-D37D-358D-F766F6D5FAD0}"/>
                </a:ext>
              </a:extLst>
            </p:cNvPr>
            <p:cNvSpPr>
              <a:spLocks noChangeAspect="1"/>
            </p:cNvSpPr>
            <p:nvPr/>
          </p:nvSpPr>
          <p:spPr>
            <a:xfrm>
              <a:off x="8606480" y="1571843"/>
              <a:ext cx="184707" cy="202531"/>
            </a:xfrm>
            <a:custGeom>
              <a:avLst/>
              <a:gdLst>
                <a:gd name="connsiteX0" fmla="*/ 130776 w 510187"/>
                <a:gd name="connsiteY0" fmla="*/ 398252 h 559418"/>
                <a:gd name="connsiteX1" fmla="*/ 180826 w 510187"/>
                <a:gd name="connsiteY1" fmla="*/ 398252 h 559418"/>
                <a:gd name="connsiteX2" fmla="*/ 195356 w 510187"/>
                <a:gd name="connsiteY2" fmla="*/ 420815 h 559418"/>
                <a:gd name="connsiteX3" fmla="*/ 140463 w 510187"/>
                <a:gd name="connsiteY3" fmla="*/ 420815 h 559418"/>
                <a:gd name="connsiteX4" fmla="*/ 48435 w 510187"/>
                <a:gd name="connsiteY4" fmla="*/ 535243 h 559418"/>
                <a:gd name="connsiteX5" fmla="*/ 461752 w 510187"/>
                <a:gd name="connsiteY5" fmla="*/ 535243 h 559418"/>
                <a:gd name="connsiteX6" fmla="*/ 369724 w 510187"/>
                <a:gd name="connsiteY6" fmla="*/ 420815 h 559418"/>
                <a:gd name="connsiteX7" fmla="*/ 316445 w 510187"/>
                <a:gd name="connsiteY7" fmla="*/ 420815 h 559418"/>
                <a:gd name="connsiteX8" fmla="*/ 329361 w 510187"/>
                <a:gd name="connsiteY8" fmla="*/ 398252 h 559418"/>
                <a:gd name="connsiteX9" fmla="*/ 381026 w 510187"/>
                <a:gd name="connsiteY9" fmla="*/ 398252 h 559418"/>
                <a:gd name="connsiteX10" fmla="*/ 510187 w 510187"/>
                <a:gd name="connsiteY10" fmla="*/ 559418 h 559418"/>
                <a:gd name="connsiteX11" fmla="*/ 0 w 510187"/>
                <a:gd name="connsiteY11" fmla="*/ 559418 h 559418"/>
                <a:gd name="connsiteX12" fmla="*/ 254964 w 510187"/>
                <a:gd name="connsiteY12" fmla="*/ 79000 h 559418"/>
                <a:gd name="connsiteX13" fmla="*/ 175836 w 510187"/>
                <a:gd name="connsiteY13" fmla="*/ 159612 h 559418"/>
                <a:gd name="connsiteX14" fmla="*/ 254964 w 510187"/>
                <a:gd name="connsiteY14" fmla="*/ 238611 h 559418"/>
                <a:gd name="connsiteX15" fmla="*/ 335706 w 510187"/>
                <a:gd name="connsiteY15" fmla="*/ 159612 h 559418"/>
                <a:gd name="connsiteX16" fmla="*/ 254964 w 510187"/>
                <a:gd name="connsiteY16" fmla="*/ 79000 h 559418"/>
                <a:gd name="connsiteX17" fmla="*/ 254964 w 510187"/>
                <a:gd name="connsiteY17" fmla="*/ 0 h 559418"/>
                <a:gd name="connsiteX18" fmla="*/ 414834 w 510187"/>
                <a:gd name="connsiteY18" fmla="*/ 159612 h 559418"/>
                <a:gd name="connsiteX19" fmla="*/ 254964 w 510187"/>
                <a:gd name="connsiteY19" fmla="*/ 478835 h 559418"/>
                <a:gd name="connsiteX20" fmla="*/ 95093 w 510187"/>
                <a:gd name="connsiteY20" fmla="*/ 159612 h 559418"/>
                <a:gd name="connsiteX21" fmla="*/ 254964 w 510187"/>
                <a:gd name="connsiteY21" fmla="*/ 0 h 5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0187" h="559418">
                  <a:moveTo>
                    <a:pt x="130776" y="398252"/>
                  </a:moveTo>
                  <a:lnTo>
                    <a:pt x="180826" y="398252"/>
                  </a:lnTo>
                  <a:cubicBezTo>
                    <a:pt x="185669" y="404699"/>
                    <a:pt x="190513" y="412757"/>
                    <a:pt x="195356" y="420815"/>
                  </a:cubicBezTo>
                  <a:lnTo>
                    <a:pt x="140463" y="420815"/>
                  </a:lnTo>
                  <a:lnTo>
                    <a:pt x="48435" y="535243"/>
                  </a:lnTo>
                  <a:lnTo>
                    <a:pt x="461752" y="535243"/>
                  </a:lnTo>
                  <a:lnTo>
                    <a:pt x="369724" y="420815"/>
                  </a:lnTo>
                  <a:lnTo>
                    <a:pt x="316445" y="420815"/>
                  </a:lnTo>
                  <a:cubicBezTo>
                    <a:pt x="319674" y="412757"/>
                    <a:pt x="324518" y="404699"/>
                    <a:pt x="329361" y="398252"/>
                  </a:cubicBezTo>
                  <a:lnTo>
                    <a:pt x="381026" y="398252"/>
                  </a:lnTo>
                  <a:lnTo>
                    <a:pt x="510187" y="559418"/>
                  </a:lnTo>
                  <a:lnTo>
                    <a:pt x="0" y="559418"/>
                  </a:lnTo>
                  <a:close/>
                  <a:moveTo>
                    <a:pt x="254964" y="79000"/>
                  </a:moveTo>
                  <a:cubicBezTo>
                    <a:pt x="211363" y="79000"/>
                    <a:pt x="175836" y="116081"/>
                    <a:pt x="175836" y="159612"/>
                  </a:cubicBezTo>
                  <a:cubicBezTo>
                    <a:pt x="175836" y="203142"/>
                    <a:pt x="211363" y="238611"/>
                    <a:pt x="254964" y="238611"/>
                  </a:cubicBezTo>
                  <a:cubicBezTo>
                    <a:pt x="300179" y="238611"/>
                    <a:pt x="335706" y="203142"/>
                    <a:pt x="335706" y="159612"/>
                  </a:cubicBezTo>
                  <a:cubicBezTo>
                    <a:pt x="335706" y="116081"/>
                    <a:pt x="300179" y="79000"/>
                    <a:pt x="254964" y="79000"/>
                  </a:cubicBezTo>
                  <a:close/>
                  <a:moveTo>
                    <a:pt x="254964" y="0"/>
                  </a:moveTo>
                  <a:cubicBezTo>
                    <a:pt x="343781" y="0"/>
                    <a:pt x="414834" y="70939"/>
                    <a:pt x="414834" y="159612"/>
                  </a:cubicBezTo>
                  <a:cubicBezTo>
                    <a:pt x="414834" y="246673"/>
                    <a:pt x="254964" y="478835"/>
                    <a:pt x="254964" y="478835"/>
                  </a:cubicBezTo>
                  <a:cubicBezTo>
                    <a:pt x="254964" y="478835"/>
                    <a:pt x="95093" y="246673"/>
                    <a:pt x="95093" y="159612"/>
                  </a:cubicBezTo>
                  <a:cubicBezTo>
                    <a:pt x="95093" y="70939"/>
                    <a:pt x="167761" y="0"/>
                    <a:pt x="254964" y="0"/>
                  </a:cubicBezTo>
                  <a:close/>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146">
            <a:extLst>
              <a:ext uri="{FF2B5EF4-FFF2-40B4-BE49-F238E27FC236}">
                <a16:creationId xmlns:a16="http://schemas.microsoft.com/office/drawing/2014/main" id="{D0C87F53-E9F9-758D-1EB7-A71F2C69586F}"/>
              </a:ext>
            </a:extLst>
          </p:cNvPr>
          <p:cNvCxnSpPr>
            <a:cxnSpLocks/>
          </p:cNvCxnSpPr>
          <p:nvPr/>
        </p:nvCxnSpPr>
        <p:spPr>
          <a:xfrm>
            <a:off x="5724128" y="2355726"/>
            <a:ext cx="0" cy="540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标题 11">
            <a:extLst>
              <a:ext uri="{FF2B5EF4-FFF2-40B4-BE49-F238E27FC236}">
                <a16:creationId xmlns:a16="http://schemas.microsoft.com/office/drawing/2014/main" id="{827CB8DD-4CDF-87C9-F294-D84CFA67BC71}"/>
              </a:ext>
            </a:extLst>
          </p:cNvPr>
          <p:cNvSpPr>
            <a:spLocks noGrp="1"/>
          </p:cNvSpPr>
          <p:nvPr>
            <p:ph type="title"/>
          </p:nvPr>
        </p:nvSpPr>
        <p:spPr/>
        <p:txBody>
          <a:bodyPr/>
          <a:lstStyle/>
          <a:p>
            <a:r>
              <a:rPr lang="zh-CN" altLang="en-US" sz="2000" i="0" u="none" dirty="0">
                <a:solidFill>
                  <a:schemeClr val="tx1"/>
                </a:solidFill>
              </a:rPr>
              <a:t>中能鑫凯管理团队</a:t>
            </a:r>
            <a:endParaRPr lang="zh-CN" altLang="en-US" sz="2000" dirty="0"/>
          </a:p>
        </p:txBody>
      </p:sp>
      <p:sp>
        <p:nvSpPr>
          <p:cNvPr id="127" name="Rectangle 126">
            <a:extLst>
              <a:ext uri="{FF2B5EF4-FFF2-40B4-BE49-F238E27FC236}">
                <a16:creationId xmlns:a16="http://schemas.microsoft.com/office/drawing/2014/main" id="{7E0ECD2F-5CC1-89CE-B7C7-F86082C99C69}"/>
              </a:ext>
            </a:extLst>
          </p:cNvPr>
          <p:cNvSpPr/>
          <p:nvPr/>
        </p:nvSpPr>
        <p:spPr>
          <a:xfrm>
            <a:off x="590924" y="1393545"/>
            <a:ext cx="5133197" cy="900000"/>
          </a:xfrm>
          <a:prstGeom prst="rect">
            <a:avLst/>
          </a:prstGeom>
          <a:solidFill>
            <a:srgbClr val="B6B6B6"/>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595">
              <a:defRPr/>
            </a:pPr>
            <a:endParaRPr lang="en-JP" sz="1349" dirty="0">
              <a:solidFill>
                <a:srgbClr val="FFFFFF"/>
              </a:solidFill>
              <a:latin typeface="Calibri" panose="020F0502020204030204"/>
            </a:endParaRPr>
          </a:p>
        </p:txBody>
      </p:sp>
      <p:pic>
        <p:nvPicPr>
          <p:cNvPr id="309" name="Picture 308">
            <a:extLst>
              <a:ext uri="{FF2B5EF4-FFF2-40B4-BE49-F238E27FC236}">
                <a16:creationId xmlns:a16="http://schemas.microsoft.com/office/drawing/2014/main" id="{FEC5A0FC-F18C-3F41-044F-27DBC6579BC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579992" y="950144"/>
            <a:ext cx="1080000" cy="1332845"/>
          </a:xfrm>
          <a:prstGeom prst="rect">
            <a:avLst/>
          </a:prstGeom>
        </p:spPr>
      </p:pic>
      <p:pic>
        <p:nvPicPr>
          <p:cNvPr id="325" name="Picture 324">
            <a:extLst>
              <a:ext uri="{FF2B5EF4-FFF2-40B4-BE49-F238E27FC236}">
                <a16:creationId xmlns:a16="http://schemas.microsoft.com/office/drawing/2014/main" id="{3B3D045A-3381-BD86-B844-43BC888B27B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284088" y="950144"/>
            <a:ext cx="1080000" cy="1328093"/>
          </a:xfrm>
          <a:prstGeom prst="rect">
            <a:avLst/>
          </a:prstGeom>
        </p:spPr>
      </p:pic>
      <p:sp>
        <p:nvSpPr>
          <p:cNvPr id="336" name="TextBox 335">
            <a:extLst>
              <a:ext uri="{FF2B5EF4-FFF2-40B4-BE49-F238E27FC236}">
                <a16:creationId xmlns:a16="http://schemas.microsoft.com/office/drawing/2014/main" id="{25362134-D077-9E60-C61C-2700EBD109ED}"/>
              </a:ext>
            </a:extLst>
          </p:cNvPr>
          <p:cNvSpPr txBox="1">
            <a:spLocks/>
          </p:cNvSpPr>
          <p:nvPr/>
        </p:nvSpPr>
        <p:spPr>
          <a:xfrm>
            <a:off x="2364008" y="2404342"/>
            <a:ext cx="1620000" cy="576000"/>
          </a:xfrm>
          <a:prstGeom prst="rect">
            <a:avLst/>
          </a:prstGeom>
          <a:noFill/>
        </p:spPr>
        <p:txBody>
          <a:bodyPr wrap="square" lIns="13494" tIns="13494" rIns="0" bIns="0" rtlCol="0" anchor="t" anchorCtr="0">
            <a:noAutofit/>
          </a:bodyPr>
          <a:lstStyle/>
          <a:p>
            <a:pPr defTabSz="342712">
              <a:defRPr/>
            </a:pPr>
            <a:r>
              <a:rPr kumimoji="0" lang="zh-CN" altLang="en-US" sz="900" b="1" kern="0" spc="75" dirty="0">
                <a:solidFill>
                  <a:srgbClr val="34373F"/>
                </a:solidFill>
                <a:latin typeface="微软雅黑" panose="020B0503020204020204" pitchFamily="34" charset="-122"/>
                <a:ea typeface="微软雅黑" panose="020B0503020204020204" pitchFamily="34" charset="-122"/>
              </a:rPr>
              <a:t>关伟</a:t>
            </a:r>
            <a:endParaRPr kumimoji="0" lang="en-US" altLang="zh-CN" sz="900" b="1" kern="0" spc="75" dirty="0">
              <a:solidFill>
                <a:srgbClr val="34373F"/>
              </a:solidFill>
              <a:latin typeface="微软雅黑" panose="020B0503020204020204" pitchFamily="34" charset="-122"/>
              <a:ea typeface="微软雅黑" panose="020B0503020204020204" pitchFamily="34" charset="-122"/>
            </a:endParaRPr>
          </a:p>
          <a:p>
            <a:pPr defTabSz="342712">
              <a:buClr>
                <a:srgbClr val="EA5532"/>
              </a:buClr>
              <a:defRPr/>
            </a:pPr>
            <a:r>
              <a:rPr kumimoji="0" lang="zh-CN" alt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集团公司总经理</a:t>
            </a:r>
            <a:endParaRPr kumimoji="0" lang="en-US" altLang="zh-CN"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endParaRPr>
          </a:p>
          <a:p>
            <a:pPr defTabSz="342712">
              <a:buClr>
                <a:srgbClr val="EA5532"/>
              </a:buClr>
              <a:defRPr/>
            </a:pPr>
            <a:r>
              <a:rPr kumimoji="0" lang="en-US" altLang="zh-CN"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2018</a:t>
            </a:r>
            <a:r>
              <a:rPr kumimoji="0" lang="zh-CN" alt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年加入公司</a:t>
            </a:r>
            <a:endParaRPr kumimoji="0" lang="en-US" altLang="zh-CN"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endParaRPr>
          </a:p>
          <a:p>
            <a:pPr defTabSz="342712">
              <a:buClr>
                <a:srgbClr val="EA5532"/>
              </a:buClr>
              <a:defRPr/>
            </a:pPr>
            <a:r>
              <a:rPr kumimoji="0" lang="zh-CN" alt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曾任黑龙江企办英语出版社编</a:t>
            </a:r>
            <a:endParaRPr kumimoji="0" lang="en-US" altLang="zh-CN"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endParaRPr>
          </a:p>
          <a:p>
            <a:pPr defTabSz="342712">
              <a:buClr>
                <a:srgbClr val="EA5532"/>
              </a:buClr>
              <a:defRPr/>
            </a:pPr>
            <a:r>
              <a:rPr kumimoji="0" lang="zh-CN" alt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辑、葵花药业北京公司总经理</a:t>
            </a:r>
            <a:endParaRPr kumimoji="0" lang="en-US" altLang="zh-CN"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344" name="TextBox 343">
            <a:extLst>
              <a:ext uri="{FF2B5EF4-FFF2-40B4-BE49-F238E27FC236}">
                <a16:creationId xmlns:a16="http://schemas.microsoft.com/office/drawing/2014/main" id="{695246B4-9669-A088-33D8-CB186E9DD310}"/>
              </a:ext>
            </a:extLst>
          </p:cNvPr>
          <p:cNvSpPr txBox="1">
            <a:spLocks/>
          </p:cNvSpPr>
          <p:nvPr/>
        </p:nvSpPr>
        <p:spPr>
          <a:xfrm>
            <a:off x="3995936" y="2348943"/>
            <a:ext cx="1620000" cy="576000"/>
          </a:xfrm>
          <a:prstGeom prst="rect">
            <a:avLst/>
          </a:prstGeom>
          <a:noFill/>
        </p:spPr>
        <p:txBody>
          <a:bodyPr wrap="square" lIns="13494" tIns="13494" rIns="0" bIns="0" rtlCol="0" anchor="t" anchorCtr="0">
            <a:noAutofit/>
          </a:bodyPr>
          <a:lstStyle/>
          <a:p>
            <a:pPr defTabSz="342712">
              <a:defRPr/>
            </a:pPr>
            <a:r>
              <a:rPr kumimoji="0" lang="zh-CN" altLang="en-US" sz="900" b="1" kern="0" spc="75" dirty="0">
                <a:solidFill>
                  <a:srgbClr val="34373F"/>
                </a:solidFill>
                <a:latin typeface="微软雅黑" panose="020B0503020204020204" pitchFamily="34" charset="-122"/>
                <a:ea typeface="微软雅黑" panose="020B0503020204020204" pitchFamily="34" charset="-122"/>
              </a:rPr>
              <a:t>冯源</a:t>
            </a:r>
            <a:endParaRPr kumimoji="0" lang="en-US" altLang="zh-CN" sz="900" b="1" kern="0" spc="75" dirty="0">
              <a:solidFill>
                <a:srgbClr val="34373F"/>
              </a:solidFill>
              <a:latin typeface="微软雅黑" panose="020B0503020204020204" pitchFamily="34" charset="-122"/>
              <a:ea typeface="微软雅黑" panose="020B0503020204020204" pitchFamily="34" charset="-122"/>
            </a:endParaRPr>
          </a:p>
          <a:p>
            <a:pPr defTabSz="342712">
              <a:buClr>
                <a:srgbClr val="EA5532"/>
              </a:buClr>
              <a:defRPr/>
            </a:pPr>
            <a:r>
              <a:rPr kumimoji="0" lang="zh-CN" alt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青海公司总经理</a:t>
            </a:r>
            <a:endParaRPr kumimoji="0" lang="en-US" altLang="zh-CN"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endParaRPr>
          </a:p>
          <a:p>
            <a:pPr defTabSz="342712">
              <a:buClr>
                <a:srgbClr val="EA5532"/>
              </a:buClr>
              <a:defRPr/>
            </a:pPr>
            <a:r>
              <a:rPr kumimoji="0" lang="en-US" altLang="zh-CN"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2014</a:t>
            </a:r>
            <a:r>
              <a:rPr kumimoji="0" lang="zh-CN" alt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年加入公司</a:t>
            </a:r>
            <a:endParaRPr kumimoji="0" lang="en-US" altLang="zh-CN"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endParaRPr>
          </a:p>
          <a:p>
            <a:pPr defTabSz="342712">
              <a:buClr>
                <a:srgbClr val="EA5532"/>
              </a:buClr>
              <a:defRPr/>
            </a:pPr>
            <a:r>
              <a:rPr kumimoji="0" lang="zh-CN" alt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曾任黑龙江省高等级公路管理局副主任、助理工程师中级职称</a:t>
            </a:r>
            <a:endParaRPr kumimoji="0" lang="en-US" altLang="zh-CN"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292" name="TextBox 291">
            <a:extLst>
              <a:ext uri="{FF2B5EF4-FFF2-40B4-BE49-F238E27FC236}">
                <a16:creationId xmlns:a16="http://schemas.microsoft.com/office/drawing/2014/main" id="{CBCC87E2-DBD4-76CE-A60A-2289FB169416}"/>
              </a:ext>
            </a:extLst>
          </p:cNvPr>
          <p:cNvSpPr txBox="1">
            <a:spLocks/>
          </p:cNvSpPr>
          <p:nvPr/>
        </p:nvSpPr>
        <p:spPr>
          <a:xfrm>
            <a:off x="683568" y="2457763"/>
            <a:ext cx="1620000" cy="576000"/>
          </a:xfrm>
          <a:prstGeom prst="rect">
            <a:avLst/>
          </a:prstGeom>
          <a:noFill/>
        </p:spPr>
        <p:txBody>
          <a:bodyPr wrap="square" lIns="13494" tIns="13494" rIns="0" bIns="0" rtlCol="0" anchor="t" anchorCtr="0">
            <a:noAutofit/>
          </a:bodyPr>
          <a:lstStyle/>
          <a:p>
            <a:pPr defTabSz="342712">
              <a:defRPr/>
            </a:pPr>
            <a:r>
              <a:rPr kumimoji="0" lang="zh-CN" altLang="en-US" sz="900" b="1" kern="0" spc="75" dirty="0">
                <a:solidFill>
                  <a:srgbClr val="34373F"/>
                </a:solidFill>
                <a:latin typeface="微软雅黑" panose="020B0503020204020204" pitchFamily="34" charset="-122"/>
                <a:ea typeface="微软雅黑" panose="020B0503020204020204" pitchFamily="34" charset="-122"/>
              </a:rPr>
              <a:t>陈祖孝</a:t>
            </a:r>
            <a:endParaRPr kumimoji="0" lang="en-US" altLang="zh-CN" sz="900" b="1" kern="0" spc="75" dirty="0">
              <a:solidFill>
                <a:srgbClr val="34373F"/>
              </a:solidFill>
              <a:latin typeface="微软雅黑" panose="020B0503020204020204" pitchFamily="34" charset="-122"/>
              <a:ea typeface="微软雅黑" panose="020B0503020204020204" pitchFamily="34" charset="-122"/>
            </a:endParaRPr>
          </a:p>
          <a:p>
            <a:pPr defTabSz="342712">
              <a:buClr>
                <a:srgbClr val="EA5532"/>
              </a:buClr>
              <a:defRPr/>
            </a:pPr>
            <a:r>
              <a:rPr kumimoji="0" lang="zh-CN" alt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集团公司创始人</a:t>
            </a:r>
            <a:r>
              <a:rPr kumimoji="0" lang="en-US" altLang="zh-CN"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&amp;</a:t>
            </a:r>
            <a:r>
              <a:rPr kumimoji="0" lang="zh-CN" alt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董事长</a:t>
            </a:r>
            <a:endParaRPr kumimoji="0" lang="en-US" altLang="zh-CN"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endParaRPr>
          </a:p>
          <a:p>
            <a:pPr defTabSz="342712">
              <a:buClr>
                <a:srgbClr val="EA5532"/>
              </a:buClr>
              <a:defRPr/>
            </a:pPr>
            <a:r>
              <a:rPr kumimoji="0" lang="en-US" altLang="zh-CN"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25</a:t>
            </a:r>
            <a:r>
              <a:rPr kumimoji="0" lang="zh-CN" alt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年创业经验</a:t>
            </a:r>
            <a:endParaRPr kumimoji="0" lang="en-US" altLang="zh-CN"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134" name="Slide Number Placeholder 5">
            <a:extLst>
              <a:ext uri="{FF2B5EF4-FFF2-40B4-BE49-F238E27FC236}">
                <a16:creationId xmlns:a16="http://schemas.microsoft.com/office/drawing/2014/main" id="{E6447A62-6E2E-8FB8-1164-CC5290C85662}"/>
              </a:ext>
            </a:extLst>
          </p:cNvPr>
          <p:cNvSpPr txBox="1">
            <a:spLocks/>
          </p:cNvSpPr>
          <p:nvPr/>
        </p:nvSpPr>
        <p:spPr>
          <a:xfrm>
            <a:off x="161029" y="4890043"/>
            <a:ext cx="221196" cy="14709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08"/>
            <a:fld id="{E9B57936-92EF-4126-AE48-1D9D36D15E98}" type="slidenum">
              <a:rPr kumimoji="0" lang="ja-JP" altLang="en-US" sz="600">
                <a:solidFill>
                  <a:srgbClr val="34373F"/>
                </a:solidFill>
                <a:latin typeface="Calibri" panose="020F0502020204030204"/>
                <a:ea typeface="メイリオ" panose="020B0604030504040204" pitchFamily="34" charset="-128"/>
              </a:rPr>
              <a:pPr defTabSz="914108"/>
              <a:t>5</a:t>
            </a:fld>
            <a:endParaRPr kumimoji="0" lang="ja-JP" altLang="en-US" sz="600">
              <a:solidFill>
                <a:srgbClr val="34373F"/>
              </a:solidFill>
              <a:latin typeface="Calibri" panose="020F0502020204030204"/>
              <a:ea typeface="メイリオ" panose="020B0604030504040204" pitchFamily="34" charset="-128"/>
            </a:endParaRPr>
          </a:p>
        </p:txBody>
      </p:sp>
      <p:sp>
        <p:nvSpPr>
          <p:cNvPr id="129" name="Rectangle 128">
            <a:extLst>
              <a:ext uri="{FF2B5EF4-FFF2-40B4-BE49-F238E27FC236}">
                <a16:creationId xmlns:a16="http://schemas.microsoft.com/office/drawing/2014/main" id="{654B0FAC-7AA9-303D-B47E-F02965A78AD1}"/>
              </a:ext>
            </a:extLst>
          </p:cNvPr>
          <p:cNvSpPr/>
          <p:nvPr/>
        </p:nvSpPr>
        <p:spPr>
          <a:xfrm>
            <a:off x="590922" y="3435846"/>
            <a:ext cx="5133197" cy="900000"/>
          </a:xfrm>
          <a:prstGeom prst="rect">
            <a:avLst/>
          </a:prstGeom>
          <a:solidFill>
            <a:srgbClr val="1195E9"/>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595">
              <a:defRPr/>
            </a:pPr>
            <a:endParaRPr lang="en-JP" sz="1349" dirty="0">
              <a:solidFill>
                <a:srgbClr val="FFFFFF"/>
              </a:solidFill>
              <a:latin typeface="Calibri" panose="020F0502020204030204"/>
            </a:endParaRPr>
          </a:p>
        </p:txBody>
      </p:sp>
      <p:sp>
        <p:nvSpPr>
          <p:cNvPr id="296" name="TextBox 295">
            <a:extLst>
              <a:ext uri="{FF2B5EF4-FFF2-40B4-BE49-F238E27FC236}">
                <a16:creationId xmlns:a16="http://schemas.microsoft.com/office/drawing/2014/main" id="{9D9D5ABB-E85D-0350-AF9F-8282A6D63F80}"/>
              </a:ext>
            </a:extLst>
          </p:cNvPr>
          <p:cNvSpPr txBox="1">
            <a:spLocks/>
          </p:cNvSpPr>
          <p:nvPr/>
        </p:nvSpPr>
        <p:spPr>
          <a:xfrm>
            <a:off x="2400192" y="4411482"/>
            <a:ext cx="1620000" cy="576000"/>
          </a:xfrm>
          <a:prstGeom prst="rect">
            <a:avLst/>
          </a:prstGeom>
          <a:noFill/>
        </p:spPr>
        <p:txBody>
          <a:bodyPr wrap="square" lIns="13494" tIns="13494" rIns="0" bIns="0" rtlCol="0" anchor="t" anchorCtr="0">
            <a:noAutofit/>
          </a:bodyPr>
          <a:lstStyle/>
          <a:p>
            <a:pPr defTabSz="342712">
              <a:defRPr/>
            </a:pPr>
            <a:r>
              <a:rPr kumimoji="0" lang="zh-CN" altLang="en-US" sz="900" b="1" kern="0" spc="75" dirty="0">
                <a:solidFill>
                  <a:srgbClr val="34373F"/>
                </a:solidFill>
                <a:latin typeface="微软雅黑" panose="020B0503020204020204" pitchFamily="34" charset="-122"/>
                <a:ea typeface="微软雅黑" panose="020B0503020204020204" pitchFamily="34" charset="-122"/>
              </a:rPr>
              <a:t>郁爱明</a:t>
            </a:r>
            <a:br>
              <a:rPr kumimoji="0" lang="en-US" sz="900" b="1" kern="0" spc="75" dirty="0">
                <a:solidFill>
                  <a:srgbClr val="34373F"/>
                </a:solidFill>
                <a:latin typeface="微软雅黑" panose="020B0503020204020204" pitchFamily="34" charset="-122"/>
                <a:ea typeface="微软雅黑" panose="020B0503020204020204" pitchFamily="34" charset="-122"/>
              </a:rPr>
            </a:br>
            <a:r>
              <a:rPr kumimoji="0" lang="zh-CN" altLang="en-US" sz="900" kern="0" spc="75" dirty="0">
                <a:solidFill>
                  <a:srgbClr val="34373F"/>
                </a:solidFill>
                <a:latin typeface="微软雅黑" panose="020B0503020204020204" pitchFamily="34" charset="-122"/>
                <a:ea typeface="微软雅黑" panose="020B0503020204020204" pitchFamily="34" charset="-122"/>
              </a:rPr>
              <a:t>研发</a:t>
            </a:r>
            <a:r>
              <a:rPr kumimoji="0" lang="zh-CN" altLang="en-US" sz="900" kern="0" spc="75"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技术总监</a:t>
            </a:r>
            <a:br>
              <a:rPr kumimoji="0" 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br>
            <a:r>
              <a:rPr kumimoji="0" 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2014</a:t>
            </a:r>
            <a:r>
              <a:rPr kumimoji="0" lang="zh-CN" alt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年加入公司</a:t>
            </a:r>
            <a:endParaRPr kumimoji="0" lang="en-US" altLang="zh-CN"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endParaRPr>
          </a:p>
          <a:p>
            <a:pPr defTabSz="342712">
              <a:defRPr/>
            </a:pPr>
            <a:r>
              <a:rPr kumimoji="0" 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30</a:t>
            </a:r>
            <a:r>
              <a:rPr kumimoji="0" lang="zh-CN" alt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年空气热泵研发经验</a:t>
            </a:r>
            <a:endParaRPr kumimoji="0" 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312" name="TextBox 311">
            <a:extLst>
              <a:ext uri="{FF2B5EF4-FFF2-40B4-BE49-F238E27FC236}">
                <a16:creationId xmlns:a16="http://schemas.microsoft.com/office/drawing/2014/main" id="{89A2FCA2-138F-9170-7727-8592DBDE37B7}"/>
              </a:ext>
            </a:extLst>
          </p:cNvPr>
          <p:cNvSpPr txBox="1">
            <a:spLocks/>
          </p:cNvSpPr>
          <p:nvPr/>
        </p:nvSpPr>
        <p:spPr>
          <a:xfrm>
            <a:off x="683568" y="4411416"/>
            <a:ext cx="1620000" cy="576000"/>
          </a:xfrm>
          <a:prstGeom prst="rect">
            <a:avLst/>
          </a:prstGeom>
          <a:noFill/>
        </p:spPr>
        <p:txBody>
          <a:bodyPr wrap="square" lIns="13494" tIns="13494" rIns="0" bIns="0" rtlCol="0" anchor="t" anchorCtr="0">
            <a:noAutofit/>
          </a:bodyPr>
          <a:lstStyle/>
          <a:p>
            <a:pPr defTabSz="342712">
              <a:defRPr/>
            </a:pPr>
            <a:r>
              <a:rPr kumimoji="0" lang="zh-CN" altLang="en-US" sz="900" b="1" kern="0" spc="75" dirty="0">
                <a:solidFill>
                  <a:srgbClr val="34373F"/>
                </a:solidFill>
                <a:latin typeface="微软雅黑" panose="020B0503020204020204" pitchFamily="34" charset="-122"/>
                <a:ea typeface="微软雅黑" panose="020B0503020204020204" pitchFamily="34" charset="-122"/>
              </a:rPr>
              <a:t>史景权</a:t>
            </a:r>
            <a:endParaRPr kumimoji="0" lang="en-US" sz="900" b="1" kern="0" spc="75" dirty="0">
              <a:solidFill>
                <a:srgbClr val="34373F"/>
              </a:solidFill>
              <a:latin typeface="微软雅黑" panose="020B0503020204020204" pitchFamily="34" charset="-122"/>
              <a:ea typeface="微软雅黑" panose="020B0503020204020204" pitchFamily="34" charset="-122"/>
            </a:endParaRPr>
          </a:p>
          <a:p>
            <a:pPr defTabSz="342712">
              <a:buClr>
                <a:srgbClr val="EA5532"/>
              </a:buClr>
              <a:defRPr/>
            </a:pPr>
            <a:r>
              <a:rPr kumimoji="0" lang="zh-CN" alt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北京公司副总经理</a:t>
            </a:r>
            <a:endParaRPr kumimoji="0" lang="en-US" altLang="zh-CN"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endParaRPr>
          </a:p>
          <a:p>
            <a:pPr defTabSz="342712">
              <a:buClr>
                <a:srgbClr val="EA5532"/>
              </a:buClr>
              <a:defRPr/>
            </a:pPr>
            <a:r>
              <a:rPr kumimoji="0" 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2014</a:t>
            </a:r>
            <a:r>
              <a:rPr kumimoji="0" lang="zh-CN" alt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年加入公司</a:t>
            </a:r>
            <a:endParaRPr kumimoji="0" lang="en-US" altLang="zh-CN"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endParaRPr>
          </a:p>
          <a:p>
            <a:pPr defTabSz="342712">
              <a:buClr>
                <a:srgbClr val="EA5532"/>
              </a:buClr>
              <a:defRPr/>
            </a:pPr>
            <a:r>
              <a:rPr kumimoji="0" 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10</a:t>
            </a:r>
            <a:r>
              <a:rPr kumimoji="0" lang="zh-CN" alt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年空气热泵营销经验</a:t>
            </a:r>
            <a:endParaRPr kumimoji="0" 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340" name="TextBox 339">
            <a:extLst>
              <a:ext uri="{FF2B5EF4-FFF2-40B4-BE49-F238E27FC236}">
                <a16:creationId xmlns:a16="http://schemas.microsoft.com/office/drawing/2014/main" id="{B0367413-74E8-9A9E-3CF8-2B4BF9A13456}"/>
              </a:ext>
            </a:extLst>
          </p:cNvPr>
          <p:cNvSpPr txBox="1">
            <a:spLocks/>
          </p:cNvSpPr>
          <p:nvPr/>
        </p:nvSpPr>
        <p:spPr>
          <a:xfrm>
            <a:off x="3995936" y="4411366"/>
            <a:ext cx="1620000" cy="576000"/>
          </a:xfrm>
          <a:prstGeom prst="rect">
            <a:avLst/>
          </a:prstGeom>
          <a:noFill/>
        </p:spPr>
        <p:txBody>
          <a:bodyPr wrap="square" lIns="13494" tIns="13494" rIns="0" bIns="0" rtlCol="0" anchor="t" anchorCtr="0">
            <a:noAutofit/>
          </a:bodyPr>
          <a:lstStyle/>
          <a:p>
            <a:pPr defTabSz="342712">
              <a:defRPr/>
            </a:pPr>
            <a:r>
              <a:rPr kumimoji="0" lang="zh-CN" altLang="en-US" sz="900" b="1" kern="0" spc="75" dirty="0">
                <a:solidFill>
                  <a:srgbClr val="34373F"/>
                </a:solidFill>
                <a:latin typeface="微软雅黑" panose="020B0503020204020204" pitchFamily="34" charset="-122"/>
                <a:ea typeface="微软雅黑" panose="020B0503020204020204" pitchFamily="34" charset="-122"/>
              </a:rPr>
              <a:t>陈斌</a:t>
            </a:r>
            <a:endParaRPr kumimoji="0" lang="en-US" altLang="zh-CN" sz="900" b="1" kern="0" spc="75" dirty="0">
              <a:solidFill>
                <a:srgbClr val="34373F"/>
              </a:solidFill>
              <a:latin typeface="微软雅黑" panose="020B0503020204020204" pitchFamily="34" charset="-122"/>
              <a:ea typeface="微软雅黑" panose="020B0503020204020204" pitchFamily="34" charset="-122"/>
            </a:endParaRPr>
          </a:p>
          <a:p>
            <a:pPr defTabSz="342712">
              <a:defRPr/>
            </a:pPr>
            <a:r>
              <a:rPr kumimoji="0" lang="zh-CN" altLang="en-US" sz="900" kern="0" spc="75"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生产公司总经理</a:t>
            </a:r>
            <a:endParaRPr kumimoji="0" lang="en-US" altLang="zh-CN" sz="900" kern="0" spc="75"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endParaRPr>
          </a:p>
          <a:p>
            <a:pPr defTabSz="342712">
              <a:buClr>
                <a:srgbClr val="EA5532"/>
              </a:buClr>
              <a:defRPr/>
            </a:pPr>
            <a:r>
              <a:rPr kumimoji="0" lang="en-US" altLang="zh-CN"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2014</a:t>
            </a:r>
            <a:r>
              <a:rPr kumimoji="0" lang="zh-CN" altLang="en-US"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rPr>
              <a:t>年加入公司</a:t>
            </a:r>
            <a:endParaRPr kumimoji="0" lang="en-US" altLang="zh-CN"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endParaRPr>
          </a:p>
          <a:p>
            <a:pPr defTabSz="342712">
              <a:buClr>
                <a:srgbClr val="EA5532"/>
              </a:buClr>
              <a:defRPr/>
            </a:pPr>
            <a:endParaRPr kumimoji="0" lang="en-US" altLang="zh-CN" sz="900" kern="0" dirty="0">
              <a:solidFill>
                <a:srgbClr val="34373F"/>
              </a:solidFill>
              <a:latin typeface="微软雅黑" panose="020B0503020204020204" pitchFamily="34" charset="-122"/>
              <a:ea typeface="微软雅黑" panose="020B0503020204020204" pitchFamily="34" charset="-122"/>
              <a:cs typeface="Calibri Light" panose="020F0302020204030204" pitchFamily="34" charset="0"/>
            </a:endParaRPr>
          </a:p>
        </p:txBody>
      </p:sp>
      <p:pic>
        <p:nvPicPr>
          <p:cNvPr id="345" name="Picture 344">
            <a:extLst>
              <a:ext uri="{FF2B5EF4-FFF2-40B4-BE49-F238E27FC236}">
                <a16:creationId xmlns:a16="http://schemas.microsoft.com/office/drawing/2014/main" id="{C50E5CD0-1F42-5149-EC4D-E72D9D39655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652000" y="3156295"/>
            <a:ext cx="1080000" cy="1179551"/>
          </a:xfrm>
          <a:prstGeom prst="rect">
            <a:avLst/>
          </a:prstGeom>
        </p:spPr>
      </p:pic>
      <p:cxnSp>
        <p:nvCxnSpPr>
          <p:cNvPr id="145" name="Straight Connector 144">
            <a:extLst>
              <a:ext uri="{FF2B5EF4-FFF2-40B4-BE49-F238E27FC236}">
                <a16:creationId xmlns:a16="http://schemas.microsoft.com/office/drawing/2014/main" id="{B85FA53A-FB87-9FF6-A4E8-25FFEA392BE4}"/>
              </a:ext>
            </a:extLst>
          </p:cNvPr>
          <p:cNvCxnSpPr>
            <a:cxnSpLocks/>
          </p:cNvCxnSpPr>
          <p:nvPr/>
        </p:nvCxnSpPr>
        <p:spPr>
          <a:xfrm>
            <a:off x="2292000" y="4436708"/>
            <a:ext cx="0" cy="540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C05AA824-7D12-6C74-AF80-B40557651859}"/>
              </a:ext>
            </a:extLst>
          </p:cNvPr>
          <p:cNvCxnSpPr>
            <a:cxnSpLocks/>
          </p:cNvCxnSpPr>
          <p:nvPr/>
        </p:nvCxnSpPr>
        <p:spPr>
          <a:xfrm>
            <a:off x="3923928" y="4436708"/>
            <a:ext cx="0" cy="540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37" name="Picture 336">
            <a:extLst>
              <a:ext uri="{FF2B5EF4-FFF2-40B4-BE49-F238E27FC236}">
                <a16:creationId xmlns:a16="http://schemas.microsoft.com/office/drawing/2014/main" id="{7BE6617D-A1A8-EDA8-85B3-D7D265A2BEE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55576" y="2975851"/>
            <a:ext cx="1080000" cy="1359995"/>
          </a:xfrm>
          <a:prstGeom prst="rect">
            <a:avLst/>
          </a:prstGeom>
        </p:spPr>
      </p:pic>
      <p:pic>
        <p:nvPicPr>
          <p:cNvPr id="301" name="Picture 300">
            <a:extLst>
              <a:ext uri="{FF2B5EF4-FFF2-40B4-BE49-F238E27FC236}">
                <a16:creationId xmlns:a16="http://schemas.microsoft.com/office/drawing/2014/main" id="{8A9339F4-C00D-2D97-9C4D-E1776AA6986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356096" y="2938892"/>
            <a:ext cx="1080000" cy="1396954"/>
          </a:xfrm>
          <a:prstGeom prst="rect">
            <a:avLst/>
          </a:prstGeom>
        </p:spPr>
      </p:pic>
      <p:cxnSp>
        <p:nvCxnSpPr>
          <p:cNvPr id="3" name="Straight Connector 131">
            <a:extLst>
              <a:ext uri="{FF2B5EF4-FFF2-40B4-BE49-F238E27FC236}">
                <a16:creationId xmlns:a16="http://schemas.microsoft.com/office/drawing/2014/main" id="{67536AB2-3EFF-0B10-0644-3554602F915A}"/>
              </a:ext>
            </a:extLst>
          </p:cNvPr>
          <p:cNvCxnSpPr>
            <a:cxnSpLocks/>
          </p:cNvCxnSpPr>
          <p:nvPr/>
        </p:nvCxnSpPr>
        <p:spPr>
          <a:xfrm>
            <a:off x="611560" y="2361028"/>
            <a:ext cx="0" cy="540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 name="Straight Connector 144">
            <a:extLst>
              <a:ext uri="{FF2B5EF4-FFF2-40B4-BE49-F238E27FC236}">
                <a16:creationId xmlns:a16="http://schemas.microsoft.com/office/drawing/2014/main" id="{D6355DF3-F440-6AB2-23C2-A98C70DFC16D}"/>
              </a:ext>
            </a:extLst>
          </p:cNvPr>
          <p:cNvCxnSpPr>
            <a:cxnSpLocks/>
          </p:cNvCxnSpPr>
          <p:nvPr/>
        </p:nvCxnSpPr>
        <p:spPr>
          <a:xfrm>
            <a:off x="2292000" y="2361028"/>
            <a:ext cx="0" cy="540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31EC96F1-DACD-0EEA-69B4-4E6FD7063C73}"/>
              </a:ext>
            </a:extLst>
          </p:cNvPr>
          <p:cNvCxnSpPr>
            <a:cxnSpLocks/>
          </p:cNvCxnSpPr>
          <p:nvPr/>
        </p:nvCxnSpPr>
        <p:spPr>
          <a:xfrm>
            <a:off x="3923928" y="2361028"/>
            <a:ext cx="0" cy="540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Rectangle 107">
            <a:extLst>
              <a:ext uri="{FF2B5EF4-FFF2-40B4-BE49-F238E27FC236}">
                <a16:creationId xmlns:a16="http://schemas.microsoft.com/office/drawing/2014/main" id="{5D4A4B4D-E4C7-E253-0547-68F836BDFE47}"/>
              </a:ext>
            </a:extLst>
          </p:cNvPr>
          <p:cNvSpPr/>
          <p:nvPr/>
        </p:nvSpPr>
        <p:spPr>
          <a:xfrm>
            <a:off x="590926" y="1393545"/>
            <a:ext cx="1701074" cy="900000"/>
          </a:xfrm>
          <a:prstGeom prst="rect">
            <a:avLst/>
          </a:prstGeom>
          <a:solidFill>
            <a:srgbClr val="FFAC4B"/>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595">
              <a:defRPr/>
            </a:pPr>
            <a:endParaRPr lang="en-JP" sz="1349" dirty="0">
              <a:solidFill>
                <a:srgbClr val="FFFFFF"/>
              </a:solidFill>
              <a:latin typeface="Calibri" panose="020F0502020204030204"/>
            </a:endParaRPr>
          </a:p>
        </p:txBody>
      </p:sp>
      <p:pic>
        <p:nvPicPr>
          <p:cNvPr id="349" name="Picture 348">
            <a:extLst>
              <a:ext uri="{FF2B5EF4-FFF2-40B4-BE49-F238E27FC236}">
                <a16:creationId xmlns:a16="http://schemas.microsoft.com/office/drawing/2014/main" id="{22365A54-1A71-2E8F-220D-B9A8A423959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55576" y="915566"/>
            <a:ext cx="1080000" cy="1418133"/>
          </a:xfrm>
          <a:prstGeom prst="rect">
            <a:avLst/>
          </a:prstGeom>
        </p:spPr>
      </p:pic>
      <p:cxnSp>
        <p:nvCxnSpPr>
          <p:cNvPr id="2" name="Straight Connector 131">
            <a:extLst>
              <a:ext uri="{FF2B5EF4-FFF2-40B4-BE49-F238E27FC236}">
                <a16:creationId xmlns:a16="http://schemas.microsoft.com/office/drawing/2014/main" id="{D631DBE1-E9D9-FA9C-733D-ED11AF4CBBF5}"/>
              </a:ext>
            </a:extLst>
          </p:cNvPr>
          <p:cNvCxnSpPr>
            <a:cxnSpLocks/>
          </p:cNvCxnSpPr>
          <p:nvPr/>
        </p:nvCxnSpPr>
        <p:spPr>
          <a:xfrm>
            <a:off x="611560" y="4436708"/>
            <a:ext cx="0" cy="540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任意多边形: 形状 8">
            <a:extLst>
              <a:ext uri="{FF2B5EF4-FFF2-40B4-BE49-F238E27FC236}">
                <a16:creationId xmlns:a16="http://schemas.microsoft.com/office/drawing/2014/main" id="{D530A33B-980B-8C99-6BAF-C3B5C06D93AA}"/>
              </a:ext>
            </a:extLst>
          </p:cNvPr>
          <p:cNvSpPr/>
          <p:nvPr/>
        </p:nvSpPr>
        <p:spPr>
          <a:xfrm flipV="1">
            <a:off x="4356096" y="4193355"/>
            <a:ext cx="215904" cy="140996"/>
          </a:xfrm>
          <a:custGeom>
            <a:avLst/>
            <a:gdLst>
              <a:gd name="connsiteX0" fmla="*/ 0 w 2006599"/>
              <a:gd name="connsiteY0" fmla="*/ 0 h 2587831"/>
              <a:gd name="connsiteX1" fmla="*/ 1064631 w 2006599"/>
              <a:gd name="connsiteY1" fmla="*/ 0 h 2587831"/>
              <a:gd name="connsiteX2" fmla="*/ 2006599 w 2006599"/>
              <a:gd name="connsiteY2" fmla="*/ 976234 h 2587831"/>
              <a:gd name="connsiteX3" fmla="*/ 336377 w 2006599"/>
              <a:gd name="connsiteY3" fmla="*/ 2587831 h 2587831"/>
              <a:gd name="connsiteX4" fmla="*/ 0 w 2006599"/>
              <a:gd name="connsiteY4" fmla="*/ 2239217 h 2587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599" h="2587831">
                <a:moveTo>
                  <a:pt x="0" y="0"/>
                </a:moveTo>
                <a:lnTo>
                  <a:pt x="1064631" y="0"/>
                </a:lnTo>
                <a:lnTo>
                  <a:pt x="2006599" y="976234"/>
                </a:lnTo>
                <a:lnTo>
                  <a:pt x="336377" y="2587831"/>
                </a:lnTo>
                <a:lnTo>
                  <a:pt x="0" y="2239217"/>
                </a:lnTo>
                <a:close/>
              </a:path>
            </a:pathLst>
          </a:custGeom>
          <a:solidFill>
            <a:srgbClr val="0D0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a:extLst>
              <a:ext uri="{FF2B5EF4-FFF2-40B4-BE49-F238E27FC236}">
                <a16:creationId xmlns:a16="http://schemas.microsoft.com/office/drawing/2014/main" id="{76A99847-4B49-E67C-2FEF-B61C1908E03D}"/>
              </a:ext>
            </a:extLst>
          </p:cNvPr>
          <p:cNvSpPr txBox="1"/>
          <p:nvPr>
            <p:custDataLst>
              <p:tags r:id="rId1"/>
            </p:custDataLst>
          </p:nvPr>
        </p:nvSpPr>
        <p:spPr>
          <a:xfrm flipH="1">
            <a:off x="6372000" y="4494954"/>
            <a:ext cx="2461812" cy="236796"/>
          </a:xfrm>
          <a:prstGeom prst="rect">
            <a:avLst/>
          </a:prstGeom>
          <a:noFill/>
        </p:spPr>
        <p:txBody>
          <a:bodyPr wrap="square" rtlCol="0">
            <a:spAutoFit/>
          </a:bodyPr>
          <a:lstStyle/>
          <a:p>
            <a:pPr marL="0" marR="0" lvl="0" indent="0" algn="ctr" defTabSz="685800" rtl="0" eaLnBrk="1" fontAlgn="auto" latinLnBrk="0" hangingPunct="1">
              <a:lnSpc>
                <a:spcPct val="130000"/>
              </a:lnSpc>
              <a:spcBef>
                <a:spcPts val="0"/>
              </a:spcBef>
              <a:spcAft>
                <a:spcPts val="0"/>
              </a:spcAft>
              <a:buClrTx/>
              <a:buSzTx/>
              <a:buFontTx/>
              <a:buNone/>
              <a:tabLst/>
              <a:defRPr/>
            </a:pPr>
            <a:r>
              <a:rPr lang="en-US" altLang="zh-CN" sz="800" b="1" spc="150" dirty="0">
                <a:solidFill>
                  <a:srgbClr val="0000FF"/>
                </a:solidFill>
                <a:latin typeface="微软雅黑" panose="020B0503020204020204" charset="-122"/>
                <a:ea typeface="微软雅黑" panose="020B0503020204020204" charset="-122"/>
              </a:rPr>
              <a:t>2024</a:t>
            </a:r>
            <a:r>
              <a:rPr lang="zh-CN" altLang="en-US" sz="800" b="1" spc="150" dirty="0">
                <a:solidFill>
                  <a:srgbClr val="0000FF"/>
                </a:solidFill>
                <a:latin typeface="微软雅黑" panose="020B0503020204020204" charset="-122"/>
                <a:ea typeface="微软雅黑" panose="020B0503020204020204" charset="-122"/>
              </a:rPr>
              <a:t>中能鑫凯集团业务分布示意图</a:t>
            </a:r>
            <a:endParaRPr lang="en-US" altLang="zh-CN" sz="800" b="1" spc="150" dirty="0">
              <a:solidFill>
                <a:srgbClr val="0000FF"/>
              </a:solidFill>
              <a:latin typeface="微软雅黑" panose="020B0503020204020204" charset="-122"/>
              <a:ea typeface="微软雅黑" panose="020B0503020204020204" charset="-122"/>
            </a:endParaRPr>
          </a:p>
        </p:txBody>
      </p:sp>
      <p:sp>
        <p:nvSpPr>
          <p:cNvPr id="16" name="任意多边形: 形状 15">
            <a:extLst>
              <a:ext uri="{FF2B5EF4-FFF2-40B4-BE49-F238E27FC236}">
                <a16:creationId xmlns:a16="http://schemas.microsoft.com/office/drawing/2014/main" id="{8C9ECF1E-FBAD-C168-C1FC-2C835C2F0A58}"/>
              </a:ext>
            </a:extLst>
          </p:cNvPr>
          <p:cNvSpPr/>
          <p:nvPr/>
        </p:nvSpPr>
        <p:spPr>
          <a:xfrm>
            <a:off x="6440557" y="2679590"/>
            <a:ext cx="2340333" cy="769342"/>
          </a:xfrm>
          <a:custGeom>
            <a:avLst/>
            <a:gdLst>
              <a:gd name="connsiteX0" fmla="*/ 0 w 2340333"/>
              <a:gd name="connsiteY0" fmla="*/ 723568 h 769342"/>
              <a:gd name="connsiteX1" fmla="*/ 15902 w 2340333"/>
              <a:gd name="connsiteY1" fmla="*/ 726219 h 769342"/>
              <a:gd name="connsiteX2" fmla="*/ 92765 w 2340333"/>
              <a:gd name="connsiteY2" fmla="*/ 697064 h 769342"/>
              <a:gd name="connsiteX3" fmla="*/ 135172 w 2340333"/>
              <a:gd name="connsiteY3" fmla="*/ 678511 h 769342"/>
              <a:gd name="connsiteX4" fmla="*/ 153725 w 2340333"/>
              <a:gd name="connsiteY4" fmla="*/ 667909 h 769342"/>
              <a:gd name="connsiteX5" fmla="*/ 161676 w 2340333"/>
              <a:gd name="connsiteY5" fmla="*/ 665259 h 769342"/>
              <a:gd name="connsiteX6" fmla="*/ 190831 w 2340333"/>
              <a:gd name="connsiteY6" fmla="*/ 644055 h 769342"/>
              <a:gd name="connsiteX7" fmla="*/ 214685 w 2340333"/>
              <a:gd name="connsiteY7" fmla="*/ 622852 h 769342"/>
              <a:gd name="connsiteX8" fmla="*/ 246490 w 2340333"/>
              <a:gd name="connsiteY8" fmla="*/ 601648 h 769342"/>
              <a:gd name="connsiteX9" fmla="*/ 280946 w 2340333"/>
              <a:gd name="connsiteY9" fmla="*/ 577794 h 769342"/>
              <a:gd name="connsiteX10" fmla="*/ 288897 w 2340333"/>
              <a:gd name="connsiteY10" fmla="*/ 575144 h 769342"/>
              <a:gd name="connsiteX11" fmla="*/ 320702 w 2340333"/>
              <a:gd name="connsiteY11" fmla="*/ 556591 h 769342"/>
              <a:gd name="connsiteX12" fmla="*/ 328653 w 2340333"/>
              <a:gd name="connsiteY12" fmla="*/ 551290 h 769342"/>
              <a:gd name="connsiteX13" fmla="*/ 349857 w 2340333"/>
              <a:gd name="connsiteY13" fmla="*/ 545989 h 769342"/>
              <a:gd name="connsiteX14" fmla="*/ 379012 w 2340333"/>
              <a:gd name="connsiteY14" fmla="*/ 535387 h 769342"/>
              <a:gd name="connsiteX15" fmla="*/ 402866 w 2340333"/>
              <a:gd name="connsiteY15" fmla="*/ 530087 h 769342"/>
              <a:gd name="connsiteX16" fmla="*/ 432020 w 2340333"/>
              <a:gd name="connsiteY16" fmla="*/ 516834 h 769342"/>
              <a:gd name="connsiteX17" fmla="*/ 453224 w 2340333"/>
              <a:gd name="connsiteY17" fmla="*/ 511533 h 769342"/>
              <a:gd name="connsiteX18" fmla="*/ 492980 w 2340333"/>
              <a:gd name="connsiteY18" fmla="*/ 514184 h 769342"/>
              <a:gd name="connsiteX19" fmla="*/ 500932 w 2340333"/>
              <a:gd name="connsiteY19" fmla="*/ 519485 h 769342"/>
              <a:gd name="connsiteX20" fmla="*/ 514184 w 2340333"/>
              <a:gd name="connsiteY20" fmla="*/ 524786 h 769342"/>
              <a:gd name="connsiteX21" fmla="*/ 530086 w 2340333"/>
              <a:gd name="connsiteY21" fmla="*/ 535387 h 769342"/>
              <a:gd name="connsiteX22" fmla="*/ 543339 w 2340333"/>
              <a:gd name="connsiteY22" fmla="*/ 540688 h 769342"/>
              <a:gd name="connsiteX23" fmla="*/ 551290 w 2340333"/>
              <a:gd name="connsiteY23" fmla="*/ 543339 h 769342"/>
              <a:gd name="connsiteX24" fmla="*/ 559241 w 2340333"/>
              <a:gd name="connsiteY24" fmla="*/ 548640 h 769342"/>
              <a:gd name="connsiteX25" fmla="*/ 572493 w 2340333"/>
              <a:gd name="connsiteY25" fmla="*/ 564542 h 769342"/>
              <a:gd name="connsiteX26" fmla="*/ 580445 w 2340333"/>
              <a:gd name="connsiteY26" fmla="*/ 575144 h 769342"/>
              <a:gd name="connsiteX27" fmla="*/ 601648 w 2340333"/>
              <a:gd name="connsiteY27" fmla="*/ 609600 h 769342"/>
              <a:gd name="connsiteX28" fmla="*/ 630803 w 2340333"/>
              <a:gd name="connsiteY28" fmla="*/ 649356 h 769342"/>
              <a:gd name="connsiteX29" fmla="*/ 649356 w 2340333"/>
              <a:gd name="connsiteY29" fmla="*/ 652007 h 769342"/>
              <a:gd name="connsiteX30" fmla="*/ 694413 w 2340333"/>
              <a:gd name="connsiteY30" fmla="*/ 657307 h 769342"/>
              <a:gd name="connsiteX31" fmla="*/ 705015 w 2340333"/>
              <a:gd name="connsiteY31" fmla="*/ 662608 h 769342"/>
              <a:gd name="connsiteX32" fmla="*/ 712966 w 2340333"/>
              <a:gd name="connsiteY32" fmla="*/ 665259 h 769342"/>
              <a:gd name="connsiteX33" fmla="*/ 718267 w 2340333"/>
              <a:gd name="connsiteY33" fmla="*/ 673210 h 769342"/>
              <a:gd name="connsiteX34" fmla="*/ 728869 w 2340333"/>
              <a:gd name="connsiteY34" fmla="*/ 699714 h 769342"/>
              <a:gd name="connsiteX35" fmla="*/ 731520 w 2340333"/>
              <a:gd name="connsiteY35" fmla="*/ 768626 h 769342"/>
              <a:gd name="connsiteX36" fmla="*/ 736820 w 2340333"/>
              <a:gd name="connsiteY36" fmla="*/ 760674 h 769342"/>
              <a:gd name="connsiteX37" fmla="*/ 739471 w 2340333"/>
              <a:gd name="connsiteY37" fmla="*/ 747422 h 769342"/>
              <a:gd name="connsiteX38" fmla="*/ 750073 w 2340333"/>
              <a:gd name="connsiteY38" fmla="*/ 726219 h 769342"/>
              <a:gd name="connsiteX39" fmla="*/ 760674 w 2340333"/>
              <a:gd name="connsiteY39" fmla="*/ 694413 h 769342"/>
              <a:gd name="connsiteX40" fmla="*/ 773926 w 2340333"/>
              <a:gd name="connsiteY40" fmla="*/ 659958 h 769342"/>
              <a:gd name="connsiteX41" fmla="*/ 816333 w 2340333"/>
              <a:gd name="connsiteY41" fmla="*/ 620201 h 769342"/>
              <a:gd name="connsiteX42" fmla="*/ 824285 w 2340333"/>
              <a:gd name="connsiteY42" fmla="*/ 612250 h 769342"/>
              <a:gd name="connsiteX43" fmla="*/ 850789 w 2340333"/>
              <a:gd name="connsiteY43" fmla="*/ 598998 h 769342"/>
              <a:gd name="connsiteX44" fmla="*/ 874643 w 2340333"/>
              <a:gd name="connsiteY44" fmla="*/ 585746 h 769342"/>
              <a:gd name="connsiteX45" fmla="*/ 925001 w 2340333"/>
              <a:gd name="connsiteY45" fmla="*/ 577794 h 769342"/>
              <a:gd name="connsiteX46" fmla="*/ 938253 w 2340333"/>
              <a:gd name="connsiteY46" fmla="*/ 567193 h 769342"/>
              <a:gd name="connsiteX47" fmla="*/ 948855 w 2340333"/>
              <a:gd name="connsiteY47" fmla="*/ 559241 h 769342"/>
              <a:gd name="connsiteX48" fmla="*/ 962107 w 2340333"/>
              <a:gd name="connsiteY48" fmla="*/ 545989 h 769342"/>
              <a:gd name="connsiteX49" fmla="*/ 970059 w 2340333"/>
              <a:gd name="connsiteY49" fmla="*/ 535387 h 769342"/>
              <a:gd name="connsiteX50" fmla="*/ 978010 w 2340333"/>
              <a:gd name="connsiteY50" fmla="*/ 527436 h 769342"/>
              <a:gd name="connsiteX51" fmla="*/ 1007165 w 2340333"/>
              <a:gd name="connsiteY51" fmla="*/ 506233 h 769342"/>
              <a:gd name="connsiteX52" fmla="*/ 1020417 w 2340333"/>
              <a:gd name="connsiteY52" fmla="*/ 495631 h 769342"/>
              <a:gd name="connsiteX53" fmla="*/ 1044271 w 2340333"/>
              <a:gd name="connsiteY53" fmla="*/ 482379 h 769342"/>
              <a:gd name="connsiteX54" fmla="*/ 1081377 w 2340333"/>
              <a:gd name="connsiteY54" fmla="*/ 463826 h 769342"/>
              <a:gd name="connsiteX55" fmla="*/ 1115833 w 2340333"/>
              <a:gd name="connsiteY55" fmla="*/ 439972 h 769342"/>
              <a:gd name="connsiteX56" fmla="*/ 1139686 w 2340333"/>
              <a:gd name="connsiteY56" fmla="*/ 432020 h 769342"/>
              <a:gd name="connsiteX57" fmla="*/ 1155589 w 2340333"/>
              <a:gd name="connsiteY57" fmla="*/ 424069 h 769342"/>
              <a:gd name="connsiteX58" fmla="*/ 1184744 w 2340333"/>
              <a:gd name="connsiteY58" fmla="*/ 418768 h 769342"/>
              <a:gd name="connsiteX59" fmla="*/ 1197996 w 2340333"/>
              <a:gd name="connsiteY59" fmla="*/ 400215 h 769342"/>
              <a:gd name="connsiteX60" fmla="*/ 1211248 w 2340333"/>
              <a:gd name="connsiteY60" fmla="*/ 384313 h 769342"/>
              <a:gd name="connsiteX61" fmla="*/ 1227151 w 2340333"/>
              <a:gd name="connsiteY61" fmla="*/ 365760 h 769342"/>
              <a:gd name="connsiteX62" fmla="*/ 1229801 w 2340333"/>
              <a:gd name="connsiteY62" fmla="*/ 357808 h 769342"/>
              <a:gd name="connsiteX63" fmla="*/ 1248354 w 2340333"/>
              <a:gd name="connsiteY63" fmla="*/ 333954 h 769342"/>
              <a:gd name="connsiteX64" fmla="*/ 1256306 w 2340333"/>
              <a:gd name="connsiteY64" fmla="*/ 326003 h 769342"/>
              <a:gd name="connsiteX65" fmla="*/ 1264257 w 2340333"/>
              <a:gd name="connsiteY65" fmla="*/ 315401 h 769342"/>
              <a:gd name="connsiteX66" fmla="*/ 1288111 w 2340333"/>
              <a:gd name="connsiteY66" fmla="*/ 296848 h 769342"/>
              <a:gd name="connsiteX67" fmla="*/ 1304013 w 2340333"/>
              <a:gd name="connsiteY67" fmla="*/ 283596 h 769342"/>
              <a:gd name="connsiteX68" fmla="*/ 1309314 w 2340333"/>
              <a:gd name="connsiteY68" fmla="*/ 275645 h 769342"/>
              <a:gd name="connsiteX69" fmla="*/ 1333168 w 2340333"/>
              <a:gd name="connsiteY69" fmla="*/ 267693 h 769342"/>
              <a:gd name="connsiteX70" fmla="*/ 1343770 w 2340333"/>
              <a:gd name="connsiteY70" fmla="*/ 262393 h 769342"/>
              <a:gd name="connsiteX71" fmla="*/ 1362323 w 2340333"/>
              <a:gd name="connsiteY71" fmla="*/ 249140 h 769342"/>
              <a:gd name="connsiteX72" fmla="*/ 1386177 w 2340333"/>
              <a:gd name="connsiteY72" fmla="*/ 246490 h 769342"/>
              <a:gd name="connsiteX73" fmla="*/ 1449787 w 2340333"/>
              <a:gd name="connsiteY73" fmla="*/ 262393 h 769342"/>
              <a:gd name="connsiteX74" fmla="*/ 1468340 w 2340333"/>
              <a:gd name="connsiteY74" fmla="*/ 270344 h 769342"/>
              <a:gd name="connsiteX75" fmla="*/ 1484243 w 2340333"/>
              <a:gd name="connsiteY75" fmla="*/ 272994 h 769342"/>
              <a:gd name="connsiteX76" fmla="*/ 1497495 w 2340333"/>
              <a:gd name="connsiteY76" fmla="*/ 275645 h 769342"/>
              <a:gd name="connsiteX77" fmla="*/ 1526650 w 2340333"/>
              <a:gd name="connsiteY77" fmla="*/ 283596 h 769342"/>
              <a:gd name="connsiteX78" fmla="*/ 1547853 w 2340333"/>
              <a:gd name="connsiteY78" fmla="*/ 286247 h 769342"/>
              <a:gd name="connsiteX79" fmla="*/ 1630017 w 2340333"/>
              <a:gd name="connsiteY79" fmla="*/ 291547 h 769342"/>
              <a:gd name="connsiteX80" fmla="*/ 1698928 w 2340333"/>
              <a:gd name="connsiteY80" fmla="*/ 291547 h 769342"/>
              <a:gd name="connsiteX81" fmla="*/ 1789043 w 2340333"/>
              <a:gd name="connsiteY81" fmla="*/ 288897 h 769342"/>
              <a:gd name="connsiteX82" fmla="*/ 1812897 w 2340333"/>
              <a:gd name="connsiteY82" fmla="*/ 286247 h 769342"/>
              <a:gd name="connsiteX83" fmla="*/ 1842052 w 2340333"/>
              <a:gd name="connsiteY83" fmla="*/ 278295 h 769342"/>
              <a:gd name="connsiteX84" fmla="*/ 1910963 w 2340333"/>
              <a:gd name="connsiteY84" fmla="*/ 262393 h 769342"/>
              <a:gd name="connsiteX85" fmla="*/ 1948069 w 2340333"/>
              <a:gd name="connsiteY85" fmla="*/ 238539 h 769342"/>
              <a:gd name="connsiteX86" fmla="*/ 1969273 w 2340333"/>
              <a:gd name="connsiteY86" fmla="*/ 230587 h 769342"/>
              <a:gd name="connsiteX87" fmla="*/ 2027582 w 2340333"/>
              <a:gd name="connsiteY87" fmla="*/ 188180 h 769342"/>
              <a:gd name="connsiteX88" fmla="*/ 2056737 w 2340333"/>
              <a:gd name="connsiteY88" fmla="*/ 172278 h 769342"/>
              <a:gd name="connsiteX89" fmla="*/ 2069989 w 2340333"/>
              <a:gd name="connsiteY89" fmla="*/ 166977 h 769342"/>
              <a:gd name="connsiteX90" fmla="*/ 2096493 w 2340333"/>
              <a:gd name="connsiteY90" fmla="*/ 148424 h 769342"/>
              <a:gd name="connsiteX91" fmla="*/ 2138900 w 2340333"/>
              <a:gd name="connsiteY91" fmla="*/ 121920 h 769342"/>
              <a:gd name="connsiteX92" fmla="*/ 2170706 w 2340333"/>
              <a:gd name="connsiteY92" fmla="*/ 100716 h 769342"/>
              <a:gd name="connsiteX93" fmla="*/ 2258170 w 2340333"/>
              <a:gd name="connsiteY93" fmla="*/ 39756 h 769342"/>
              <a:gd name="connsiteX94" fmla="*/ 2268772 w 2340333"/>
              <a:gd name="connsiteY94" fmla="*/ 37106 h 769342"/>
              <a:gd name="connsiteX95" fmla="*/ 2308528 w 2340333"/>
              <a:gd name="connsiteY95" fmla="*/ 13252 h 769342"/>
              <a:gd name="connsiteX96" fmla="*/ 2319130 w 2340333"/>
              <a:gd name="connsiteY96" fmla="*/ 10601 h 769342"/>
              <a:gd name="connsiteX97" fmla="*/ 2332382 w 2340333"/>
              <a:gd name="connsiteY97" fmla="*/ 2650 h 769342"/>
              <a:gd name="connsiteX98" fmla="*/ 2340333 w 2340333"/>
              <a:gd name="connsiteY98" fmla="*/ 0 h 76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40333" h="769342">
                <a:moveTo>
                  <a:pt x="0" y="723568"/>
                </a:moveTo>
                <a:cubicBezTo>
                  <a:pt x="5301" y="724452"/>
                  <a:pt x="10552" y="726729"/>
                  <a:pt x="15902" y="726219"/>
                </a:cubicBezTo>
                <a:cubicBezTo>
                  <a:pt x="59797" y="722038"/>
                  <a:pt x="54288" y="718052"/>
                  <a:pt x="92765" y="697064"/>
                </a:cubicBezTo>
                <a:cubicBezTo>
                  <a:pt x="120550" y="681908"/>
                  <a:pt x="106731" y="690361"/>
                  <a:pt x="135172" y="678511"/>
                </a:cubicBezTo>
                <a:cubicBezTo>
                  <a:pt x="163045" y="666897"/>
                  <a:pt x="130856" y="679343"/>
                  <a:pt x="153725" y="667909"/>
                </a:cubicBezTo>
                <a:cubicBezTo>
                  <a:pt x="156224" y="666660"/>
                  <a:pt x="159026" y="666142"/>
                  <a:pt x="161676" y="665259"/>
                </a:cubicBezTo>
                <a:cubicBezTo>
                  <a:pt x="171394" y="658191"/>
                  <a:pt x="181447" y="651562"/>
                  <a:pt x="190831" y="644055"/>
                </a:cubicBezTo>
                <a:cubicBezTo>
                  <a:pt x="199138" y="637409"/>
                  <a:pt x="206223" y="629299"/>
                  <a:pt x="214685" y="622852"/>
                </a:cubicBezTo>
                <a:cubicBezTo>
                  <a:pt x="224820" y="615130"/>
                  <a:pt x="235974" y="608843"/>
                  <a:pt x="246490" y="601648"/>
                </a:cubicBezTo>
                <a:cubicBezTo>
                  <a:pt x="247073" y="601249"/>
                  <a:pt x="278130" y="578733"/>
                  <a:pt x="280946" y="577794"/>
                </a:cubicBezTo>
                <a:lnTo>
                  <a:pt x="288897" y="575144"/>
                </a:lnTo>
                <a:cubicBezTo>
                  <a:pt x="321346" y="553511"/>
                  <a:pt x="288297" y="574594"/>
                  <a:pt x="320702" y="556591"/>
                </a:cubicBezTo>
                <a:cubicBezTo>
                  <a:pt x="323486" y="555044"/>
                  <a:pt x="325659" y="552379"/>
                  <a:pt x="328653" y="551290"/>
                </a:cubicBezTo>
                <a:cubicBezTo>
                  <a:pt x="335500" y="548800"/>
                  <a:pt x="342894" y="548132"/>
                  <a:pt x="349857" y="545989"/>
                </a:cubicBezTo>
                <a:cubicBezTo>
                  <a:pt x="381526" y="536244"/>
                  <a:pt x="343058" y="544974"/>
                  <a:pt x="379012" y="535387"/>
                </a:cubicBezTo>
                <a:cubicBezTo>
                  <a:pt x="386882" y="533288"/>
                  <a:pt x="395092" y="532516"/>
                  <a:pt x="402866" y="530087"/>
                </a:cubicBezTo>
                <a:cubicBezTo>
                  <a:pt x="420290" y="524642"/>
                  <a:pt x="418196" y="522758"/>
                  <a:pt x="432020" y="516834"/>
                </a:cubicBezTo>
                <a:cubicBezTo>
                  <a:pt x="439147" y="513780"/>
                  <a:pt x="445454" y="513087"/>
                  <a:pt x="453224" y="511533"/>
                </a:cubicBezTo>
                <a:cubicBezTo>
                  <a:pt x="466476" y="512417"/>
                  <a:pt x="479879" y="512000"/>
                  <a:pt x="492980" y="514184"/>
                </a:cubicBezTo>
                <a:cubicBezTo>
                  <a:pt x="496122" y="514708"/>
                  <a:pt x="498083" y="518060"/>
                  <a:pt x="500932" y="519485"/>
                </a:cubicBezTo>
                <a:cubicBezTo>
                  <a:pt x="505187" y="521613"/>
                  <a:pt x="510007" y="522508"/>
                  <a:pt x="514184" y="524786"/>
                </a:cubicBezTo>
                <a:cubicBezTo>
                  <a:pt x="519777" y="527837"/>
                  <a:pt x="524171" y="533021"/>
                  <a:pt x="530086" y="535387"/>
                </a:cubicBezTo>
                <a:cubicBezTo>
                  <a:pt x="534504" y="537154"/>
                  <a:pt x="538884" y="539017"/>
                  <a:pt x="543339" y="540688"/>
                </a:cubicBezTo>
                <a:cubicBezTo>
                  <a:pt x="545955" y="541669"/>
                  <a:pt x="548791" y="542089"/>
                  <a:pt x="551290" y="543339"/>
                </a:cubicBezTo>
                <a:cubicBezTo>
                  <a:pt x="554139" y="544764"/>
                  <a:pt x="556591" y="546873"/>
                  <a:pt x="559241" y="548640"/>
                </a:cubicBezTo>
                <a:cubicBezTo>
                  <a:pt x="570957" y="566213"/>
                  <a:pt x="557188" y="546687"/>
                  <a:pt x="572493" y="564542"/>
                </a:cubicBezTo>
                <a:cubicBezTo>
                  <a:pt x="575368" y="567896"/>
                  <a:pt x="577794" y="571610"/>
                  <a:pt x="580445" y="575144"/>
                </a:cubicBezTo>
                <a:cubicBezTo>
                  <a:pt x="589487" y="602274"/>
                  <a:pt x="569981" y="546266"/>
                  <a:pt x="601648" y="609600"/>
                </a:cubicBezTo>
                <a:cubicBezTo>
                  <a:pt x="618413" y="643131"/>
                  <a:pt x="607685" y="645153"/>
                  <a:pt x="630803" y="649356"/>
                </a:cubicBezTo>
                <a:cubicBezTo>
                  <a:pt x="636949" y="650474"/>
                  <a:pt x="643157" y="651232"/>
                  <a:pt x="649356" y="652007"/>
                </a:cubicBezTo>
                <a:lnTo>
                  <a:pt x="694413" y="657307"/>
                </a:lnTo>
                <a:cubicBezTo>
                  <a:pt x="697947" y="659074"/>
                  <a:pt x="701383" y="661051"/>
                  <a:pt x="705015" y="662608"/>
                </a:cubicBezTo>
                <a:cubicBezTo>
                  <a:pt x="707583" y="663709"/>
                  <a:pt x="710784" y="663514"/>
                  <a:pt x="712966" y="665259"/>
                </a:cubicBezTo>
                <a:cubicBezTo>
                  <a:pt x="715453" y="667249"/>
                  <a:pt x="716932" y="670318"/>
                  <a:pt x="718267" y="673210"/>
                </a:cubicBezTo>
                <a:cubicBezTo>
                  <a:pt x="722255" y="681849"/>
                  <a:pt x="728869" y="699714"/>
                  <a:pt x="728869" y="699714"/>
                </a:cubicBezTo>
                <a:cubicBezTo>
                  <a:pt x="729753" y="722685"/>
                  <a:pt x="728547" y="745831"/>
                  <a:pt x="731520" y="768626"/>
                </a:cubicBezTo>
                <a:cubicBezTo>
                  <a:pt x="731932" y="771785"/>
                  <a:pt x="735702" y="763657"/>
                  <a:pt x="736820" y="760674"/>
                </a:cubicBezTo>
                <a:cubicBezTo>
                  <a:pt x="738402" y="756456"/>
                  <a:pt x="738176" y="751737"/>
                  <a:pt x="739471" y="747422"/>
                </a:cubicBezTo>
                <a:cubicBezTo>
                  <a:pt x="743008" y="735632"/>
                  <a:pt x="744106" y="735169"/>
                  <a:pt x="750073" y="726219"/>
                </a:cubicBezTo>
                <a:cubicBezTo>
                  <a:pt x="756036" y="702363"/>
                  <a:pt x="748372" y="731317"/>
                  <a:pt x="760674" y="694413"/>
                </a:cubicBezTo>
                <a:cubicBezTo>
                  <a:pt x="765583" y="679688"/>
                  <a:pt x="761495" y="676829"/>
                  <a:pt x="773926" y="659958"/>
                </a:cubicBezTo>
                <a:cubicBezTo>
                  <a:pt x="786848" y="642421"/>
                  <a:pt x="801028" y="633805"/>
                  <a:pt x="816333" y="620201"/>
                </a:cubicBezTo>
                <a:cubicBezTo>
                  <a:pt x="819135" y="617711"/>
                  <a:pt x="821093" y="614214"/>
                  <a:pt x="824285" y="612250"/>
                </a:cubicBezTo>
                <a:cubicBezTo>
                  <a:pt x="832697" y="607073"/>
                  <a:pt x="842155" y="603795"/>
                  <a:pt x="850789" y="598998"/>
                </a:cubicBezTo>
                <a:cubicBezTo>
                  <a:pt x="858740" y="594581"/>
                  <a:pt x="866232" y="589209"/>
                  <a:pt x="874643" y="585746"/>
                </a:cubicBezTo>
                <a:cubicBezTo>
                  <a:pt x="889850" y="579484"/>
                  <a:pt x="909303" y="579221"/>
                  <a:pt x="925001" y="577794"/>
                </a:cubicBezTo>
                <a:cubicBezTo>
                  <a:pt x="940481" y="572635"/>
                  <a:pt x="926266" y="579181"/>
                  <a:pt x="938253" y="567193"/>
                </a:cubicBezTo>
                <a:cubicBezTo>
                  <a:pt x="941377" y="564069"/>
                  <a:pt x="945321" y="561892"/>
                  <a:pt x="948855" y="559241"/>
                </a:cubicBezTo>
                <a:cubicBezTo>
                  <a:pt x="962496" y="531961"/>
                  <a:pt x="945394" y="559917"/>
                  <a:pt x="962107" y="545989"/>
                </a:cubicBezTo>
                <a:cubicBezTo>
                  <a:pt x="965501" y="543161"/>
                  <a:pt x="967184" y="538741"/>
                  <a:pt x="970059" y="535387"/>
                </a:cubicBezTo>
                <a:cubicBezTo>
                  <a:pt x="972498" y="532541"/>
                  <a:pt x="975209" y="529926"/>
                  <a:pt x="978010" y="527436"/>
                </a:cubicBezTo>
                <a:cubicBezTo>
                  <a:pt x="1005626" y="502889"/>
                  <a:pt x="982206" y="523704"/>
                  <a:pt x="1007165" y="506233"/>
                </a:cubicBezTo>
                <a:cubicBezTo>
                  <a:pt x="1011799" y="502989"/>
                  <a:pt x="1015658" y="498690"/>
                  <a:pt x="1020417" y="495631"/>
                </a:cubicBezTo>
                <a:cubicBezTo>
                  <a:pt x="1028068" y="490712"/>
                  <a:pt x="1036558" y="487200"/>
                  <a:pt x="1044271" y="482379"/>
                </a:cubicBezTo>
                <a:cubicBezTo>
                  <a:pt x="1074318" y="463600"/>
                  <a:pt x="1050219" y="472729"/>
                  <a:pt x="1081377" y="463826"/>
                </a:cubicBezTo>
                <a:cubicBezTo>
                  <a:pt x="1092422" y="455542"/>
                  <a:pt x="1103330" y="446223"/>
                  <a:pt x="1115833" y="439972"/>
                </a:cubicBezTo>
                <a:cubicBezTo>
                  <a:pt x="1145645" y="425067"/>
                  <a:pt x="1114381" y="442143"/>
                  <a:pt x="1139686" y="432020"/>
                </a:cubicBezTo>
                <a:cubicBezTo>
                  <a:pt x="1145189" y="429819"/>
                  <a:pt x="1150173" y="426476"/>
                  <a:pt x="1155589" y="424069"/>
                </a:cubicBezTo>
                <a:cubicBezTo>
                  <a:pt x="1165180" y="419807"/>
                  <a:pt x="1173816" y="420134"/>
                  <a:pt x="1184744" y="418768"/>
                </a:cubicBezTo>
                <a:cubicBezTo>
                  <a:pt x="1204314" y="399198"/>
                  <a:pt x="1181715" y="423473"/>
                  <a:pt x="1197996" y="400215"/>
                </a:cubicBezTo>
                <a:cubicBezTo>
                  <a:pt x="1201953" y="394562"/>
                  <a:pt x="1206938" y="389701"/>
                  <a:pt x="1211248" y="384313"/>
                </a:cubicBezTo>
                <a:cubicBezTo>
                  <a:pt x="1224848" y="367313"/>
                  <a:pt x="1213192" y="379719"/>
                  <a:pt x="1227151" y="365760"/>
                </a:cubicBezTo>
                <a:cubicBezTo>
                  <a:pt x="1228034" y="363109"/>
                  <a:pt x="1228552" y="360307"/>
                  <a:pt x="1229801" y="357808"/>
                </a:cubicBezTo>
                <a:cubicBezTo>
                  <a:pt x="1233106" y="351197"/>
                  <a:pt x="1245678" y="336965"/>
                  <a:pt x="1248354" y="333954"/>
                </a:cubicBezTo>
                <a:cubicBezTo>
                  <a:pt x="1250844" y="331152"/>
                  <a:pt x="1253867" y="328849"/>
                  <a:pt x="1256306" y="326003"/>
                </a:cubicBezTo>
                <a:cubicBezTo>
                  <a:pt x="1259181" y="322649"/>
                  <a:pt x="1261001" y="318386"/>
                  <a:pt x="1264257" y="315401"/>
                </a:cubicBezTo>
                <a:cubicBezTo>
                  <a:pt x="1271682" y="308594"/>
                  <a:pt x="1282067" y="304906"/>
                  <a:pt x="1288111" y="296848"/>
                </a:cubicBezTo>
                <a:cubicBezTo>
                  <a:pt x="1297738" y="284012"/>
                  <a:pt x="1291872" y="287644"/>
                  <a:pt x="1304013" y="283596"/>
                </a:cubicBezTo>
                <a:cubicBezTo>
                  <a:pt x="1305780" y="280946"/>
                  <a:pt x="1306722" y="277496"/>
                  <a:pt x="1309314" y="275645"/>
                </a:cubicBezTo>
                <a:cubicBezTo>
                  <a:pt x="1317859" y="269541"/>
                  <a:pt x="1324144" y="271077"/>
                  <a:pt x="1333168" y="267693"/>
                </a:cubicBezTo>
                <a:cubicBezTo>
                  <a:pt x="1336867" y="266306"/>
                  <a:pt x="1340437" y="264514"/>
                  <a:pt x="1343770" y="262393"/>
                </a:cubicBezTo>
                <a:cubicBezTo>
                  <a:pt x="1350182" y="258313"/>
                  <a:pt x="1355207" y="251809"/>
                  <a:pt x="1362323" y="249140"/>
                </a:cubicBezTo>
                <a:cubicBezTo>
                  <a:pt x="1369814" y="246331"/>
                  <a:pt x="1378226" y="247373"/>
                  <a:pt x="1386177" y="246490"/>
                </a:cubicBezTo>
                <a:cubicBezTo>
                  <a:pt x="1407380" y="251791"/>
                  <a:pt x="1428798" y="256299"/>
                  <a:pt x="1449787" y="262393"/>
                </a:cubicBezTo>
                <a:cubicBezTo>
                  <a:pt x="1456249" y="264269"/>
                  <a:pt x="1461909" y="268365"/>
                  <a:pt x="1468340" y="270344"/>
                </a:cubicBezTo>
                <a:cubicBezTo>
                  <a:pt x="1473476" y="271924"/>
                  <a:pt x="1478956" y="272033"/>
                  <a:pt x="1484243" y="272994"/>
                </a:cubicBezTo>
                <a:cubicBezTo>
                  <a:pt x="1488675" y="273800"/>
                  <a:pt x="1493125" y="274552"/>
                  <a:pt x="1497495" y="275645"/>
                </a:cubicBezTo>
                <a:cubicBezTo>
                  <a:pt x="1513092" y="279544"/>
                  <a:pt x="1500821" y="280367"/>
                  <a:pt x="1526650" y="283596"/>
                </a:cubicBezTo>
                <a:cubicBezTo>
                  <a:pt x="1533718" y="284480"/>
                  <a:pt x="1540762" y="285572"/>
                  <a:pt x="1547853" y="286247"/>
                </a:cubicBezTo>
                <a:cubicBezTo>
                  <a:pt x="1574944" y="288827"/>
                  <a:pt x="1602948" y="290043"/>
                  <a:pt x="1630017" y="291547"/>
                </a:cubicBezTo>
                <a:cubicBezTo>
                  <a:pt x="1662177" y="297981"/>
                  <a:pt x="1635903" y="293839"/>
                  <a:pt x="1698928" y="291547"/>
                </a:cubicBezTo>
                <a:lnTo>
                  <a:pt x="1789043" y="288897"/>
                </a:lnTo>
                <a:cubicBezTo>
                  <a:pt x="1796994" y="288014"/>
                  <a:pt x="1804990" y="287464"/>
                  <a:pt x="1812897" y="286247"/>
                </a:cubicBezTo>
                <a:cubicBezTo>
                  <a:pt x="1817617" y="285521"/>
                  <a:pt x="1841399" y="278444"/>
                  <a:pt x="1842052" y="278295"/>
                </a:cubicBezTo>
                <a:cubicBezTo>
                  <a:pt x="1921478" y="260244"/>
                  <a:pt x="1846563" y="279956"/>
                  <a:pt x="1910963" y="262393"/>
                </a:cubicBezTo>
                <a:cubicBezTo>
                  <a:pt x="1923332" y="254442"/>
                  <a:pt x="1934301" y="243702"/>
                  <a:pt x="1948069" y="238539"/>
                </a:cubicBezTo>
                <a:cubicBezTo>
                  <a:pt x="1955137" y="235888"/>
                  <a:pt x="1962896" y="234626"/>
                  <a:pt x="1969273" y="230587"/>
                </a:cubicBezTo>
                <a:cubicBezTo>
                  <a:pt x="1989577" y="217728"/>
                  <a:pt x="2006483" y="199688"/>
                  <a:pt x="2027582" y="188180"/>
                </a:cubicBezTo>
                <a:cubicBezTo>
                  <a:pt x="2037300" y="182879"/>
                  <a:pt x="2046836" y="177229"/>
                  <a:pt x="2056737" y="172278"/>
                </a:cubicBezTo>
                <a:cubicBezTo>
                  <a:pt x="2060992" y="170150"/>
                  <a:pt x="2065909" y="169425"/>
                  <a:pt x="2069989" y="166977"/>
                </a:cubicBezTo>
                <a:cubicBezTo>
                  <a:pt x="2079236" y="161429"/>
                  <a:pt x="2087467" y="154326"/>
                  <a:pt x="2096493" y="148424"/>
                </a:cubicBezTo>
                <a:cubicBezTo>
                  <a:pt x="2110445" y="139302"/>
                  <a:pt x="2124878" y="130934"/>
                  <a:pt x="2138900" y="121920"/>
                </a:cubicBezTo>
                <a:cubicBezTo>
                  <a:pt x="2149618" y="115030"/>
                  <a:pt x="2160561" y="108426"/>
                  <a:pt x="2170706" y="100716"/>
                </a:cubicBezTo>
                <a:cubicBezTo>
                  <a:pt x="2204043" y="75380"/>
                  <a:pt x="2223324" y="54275"/>
                  <a:pt x="2258170" y="39756"/>
                </a:cubicBezTo>
                <a:cubicBezTo>
                  <a:pt x="2261533" y="38355"/>
                  <a:pt x="2265238" y="37989"/>
                  <a:pt x="2268772" y="37106"/>
                </a:cubicBezTo>
                <a:cubicBezTo>
                  <a:pt x="2286217" y="24644"/>
                  <a:pt x="2288364" y="21654"/>
                  <a:pt x="2308528" y="13252"/>
                </a:cubicBezTo>
                <a:cubicBezTo>
                  <a:pt x="2311891" y="11851"/>
                  <a:pt x="2315596" y="11485"/>
                  <a:pt x="2319130" y="10601"/>
                </a:cubicBezTo>
                <a:cubicBezTo>
                  <a:pt x="2323547" y="7951"/>
                  <a:pt x="2327774" y="4954"/>
                  <a:pt x="2332382" y="2650"/>
                </a:cubicBezTo>
                <a:cubicBezTo>
                  <a:pt x="2334881" y="1401"/>
                  <a:pt x="2340333" y="0"/>
                  <a:pt x="2340333" y="0"/>
                </a:cubicBezTo>
              </a:path>
            </a:pathLst>
          </a:custGeom>
          <a:noFill/>
          <a:ln w="127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文本框 17">
            <a:extLst>
              <a:ext uri="{FF2B5EF4-FFF2-40B4-BE49-F238E27FC236}">
                <a16:creationId xmlns:a16="http://schemas.microsoft.com/office/drawing/2014/main" id="{239E6004-F252-C53A-1F82-5880482AF53D}"/>
              </a:ext>
            </a:extLst>
          </p:cNvPr>
          <p:cNvSpPr txBox="1"/>
          <p:nvPr>
            <p:custDataLst>
              <p:tags r:id="rId2"/>
            </p:custDataLst>
          </p:nvPr>
        </p:nvSpPr>
        <p:spPr>
          <a:xfrm flipH="1">
            <a:off x="5796127" y="3387317"/>
            <a:ext cx="1218708" cy="320665"/>
          </a:xfrm>
          <a:prstGeom prst="rect">
            <a:avLst/>
          </a:prstGeom>
          <a:noFill/>
        </p:spPr>
        <p:txBody>
          <a:bodyPr wrap="square" rtlCol="0">
            <a:spAutoFit/>
          </a:bodyPr>
          <a:lstStyle/>
          <a:p>
            <a:pPr algn="ctr" defTabSz="685800">
              <a:lnSpc>
                <a:spcPct val="130000"/>
              </a:lnSpc>
              <a:defRPr/>
            </a:pPr>
            <a:r>
              <a:rPr lang="zh-CN" altLang="en-US" sz="600" spc="150" dirty="0">
                <a:latin typeface="微软雅黑" panose="020B0503020204020204" pitchFamily="34" charset="-122"/>
                <a:ea typeface="微软雅黑" panose="020B0503020204020204" pitchFamily="34" charset="-122"/>
              </a:rPr>
              <a:t>南北供暖分界线</a:t>
            </a:r>
            <a:endParaRPr lang="en-US" altLang="zh-CN" sz="600" spc="150" dirty="0">
              <a:latin typeface="微软雅黑" panose="020B0503020204020204" pitchFamily="34" charset="-122"/>
              <a:ea typeface="微软雅黑" panose="020B0503020204020204" pitchFamily="34" charset="-122"/>
            </a:endParaRPr>
          </a:p>
          <a:p>
            <a:pPr algn="ctr" defTabSz="685800">
              <a:lnSpc>
                <a:spcPct val="130000"/>
              </a:lnSpc>
              <a:defRPr/>
            </a:pPr>
            <a:r>
              <a:rPr lang="zh-CN" altLang="en-US" sz="600" spc="150" dirty="0">
                <a:latin typeface="微软雅黑" panose="020B0503020204020204" pitchFamily="34" charset="-122"/>
                <a:ea typeface="微软雅黑" panose="020B0503020204020204" pitchFamily="34" charset="-122"/>
              </a:rPr>
              <a:t>（以秦岭、淮河为界）</a:t>
            </a:r>
            <a:endParaRPr lang="zh-CN" altLang="en-US" sz="600" u="sng" dirty="0">
              <a:effectLst/>
              <a:latin typeface="微软雅黑" panose="020B0503020204020204" pitchFamily="34" charset="-122"/>
              <a:ea typeface="微软雅黑" panose="020B0503020204020204" pitchFamily="34" charset="-122"/>
            </a:endParaRPr>
          </a:p>
        </p:txBody>
      </p:sp>
      <p:cxnSp>
        <p:nvCxnSpPr>
          <p:cNvPr id="17" name="Straight Connector 146">
            <a:extLst>
              <a:ext uri="{FF2B5EF4-FFF2-40B4-BE49-F238E27FC236}">
                <a16:creationId xmlns:a16="http://schemas.microsoft.com/office/drawing/2014/main" id="{B5E64CF3-A3BE-3D85-1638-4A942C560140}"/>
              </a:ext>
            </a:extLst>
          </p:cNvPr>
          <p:cNvCxnSpPr>
            <a:cxnSpLocks/>
          </p:cNvCxnSpPr>
          <p:nvPr/>
        </p:nvCxnSpPr>
        <p:spPr>
          <a:xfrm>
            <a:off x="5724128" y="4436708"/>
            <a:ext cx="0" cy="540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07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ïṡḻïďe">
          <a:extLst>
            <a:ext uri="{FF2B5EF4-FFF2-40B4-BE49-F238E27FC236}">
              <a16:creationId xmlns:a16="http://schemas.microsoft.com/office/drawing/2014/main" id="{9CE92AE4-34C7-D84A-9129-29DA7A95A570}"/>
            </a:ext>
          </a:extLst>
        </p:cNvPr>
        <p:cNvGrpSpPr/>
        <p:nvPr/>
      </p:nvGrpSpPr>
      <p:grpSpPr>
        <a:xfrm>
          <a:off x="0" y="0"/>
          <a:ext cx="0" cy="0"/>
          <a:chOff x="0" y="0"/>
          <a:chExt cx="0" cy="0"/>
        </a:xfrm>
      </p:grpSpPr>
      <p:grpSp>
        <p:nvGrpSpPr>
          <p:cNvPr id="44" name="组合 43">
            <a:extLst>
              <a:ext uri="{FF2B5EF4-FFF2-40B4-BE49-F238E27FC236}">
                <a16:creationId xmlns:a16="http://schemas.microsoft.com/office/drawing/2014/main" id="{1EE27536-A604-8881-8CC6-82F070599A2D}"/>
              </a:ext>
            </a:extLst>
          </p:cNvPr>
          <p:cNvGrpSpPr/>
          <p:nvPr/>
        </p:nvGrpSpPr>
        <p:grpSpPr>
          <a:xfrm>
            <a:off x="611560" y="1915881"/>
            <a:ext cx="8253971" cy="1152000"/>
            <a:chOff x="611560" y="1819777"/>
            <a:chExt cx="8253971" cy="1152000"/>
          </a:xfrm>
        </p:grpSpPr>
        <p:pic>
          <p:nvPicPr>
            <p:cNvPr id="18" name="图片 17">
              <a:extLst>
                <a:ext uri="{FF2B5EF4-FFF2-40B4-BE49-F238E27FC236}">
                  <a16:creationId xmlns:a16="http://schemas.microsoft.com/office/drawing/2014/main" id="{C3BD9EB3-1802-A0B0-280C-1B98B6B3F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546" y="1819777"/>
              <a:ext cx="1548000" cy="1152000"/>
            </a:xfrm>
            <a:prstGeom prst="rect">
              <a:avLst/>
            </a:prstGeom>
          </p:spPr>
        </p:pic>
        <p:pic>
          <p:nvPicPr>
            <p:cNvPr id="36" name="图片 35">
              <a:extLst>
                <a:ext uri="{FF2B5EF4-FFF2-40B4-BE49-F238E27FC236}">
                  <a16:creationId xmlns:a16="http://schemas.microsoft.com/office/drawing/2014/main" id="{36E4DEEA-46E9-65C1-7B10-B4713AB054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1819777"/>
              <a:ext cx="1548000" cy="1152000"/>
            </a:xfrm>
            <a:prstGeom prst="rect">
              <a:avLst/>
            </a:prstGeom>
          </p:spPr>
        </p:pic>
        <p:pic>
          <p:nvPicPr>
            <p:cNvPr id="38" name="图片 37">
              <a:extLst>
                <a:ext uri="{FF2B5EF4-FFF2-40B4-BE49-F238E27FC236}">
                  <a16:creationId xmlns:a16="http://schemas.microsoft.com/office/drawing/2014/main" id="{534EB3BF-34A9-4A65-AC3E-BB5CD74868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8053" y="1819777"/>
              <a:ext cx="1548000" cy="1152000"/>
            </a:xfrm>
            <a:prstGeom prst="rect">
              <a:avLst/>
            </a:prstGeom>
          </p:spPr>
        </p:pic>
        <p:pic>
          <p:nvPicPr>
            <p:cNvPr id="39" name="图片 38">
              <a:extLst>
                <a:ext uri="{FF2B5EF4-FFF2-40B4-BE49-F238E27FC236}">
                  <a16:creationId xmlns:a16="http://schemas.microsoft.com/office/drawing/2014/main" id="{31E493EA-443C-FF17-B09A-BFA9C05B82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7531" y="1819777"/>
              <a:ext cx="1548000" cy="1152000"/>
            </a:xfrm>
            <a:prstGeom prst="rect">
              <a:avLst/>
            </a:prstGeom>
          </p:spPr>
        </p:pic>
        <p:pic>
          <p:nvPicPr>
            <p:cNvPr id="41" name="图片 40">
              <a:extLst>
                <a:ext uri="{FF2B5EF4-FFF2-40B4-BE49-F238E27FC236}">
                  <a16:creationId xmlns:a16="http://schemas.microsoft.com/office/drawing/2014/main" id="{4679812C-8D22-9B25-353E-E0FABA750C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1039" y="1819777"/>
              <a:ext cx="1548000" cy="1152000"/>
            </a:xfrm>
            <a:prstGeom prst="rect">
              <a:avLst/>
            </a:prstGeom>
          </p:spPr>
        </p:pic>
      </p:grpSp>
      <p:sp>
        <p:nvSpPr>
          <p:cNvPr id="17" name="Title">
            <a:extLst>
              <a:ext uri="{FF2B5EF4-FFF2-40B4-BE49-F238E27FC236}">
                <a16:creationId xmlns:a16="http://schemas.microsoft.com/office/drawing/2014/main" id="{B43EBA21-F429-D562-8FAB-6FAF4D6A780F}"/>
              </a:ext>
            </a:extLst>
          </p:cNvPr>
          <p:cNvSpPr txBox="1"/>
          <p:nvPr/>
        </p:nvSpPr>
        <p:spPr>
          <a:xfrm>
            <a:off x="495300" y="1073187"/>
            <a:ext cx="8143875" cy="418563"/>
          </a:xfrm>
          <a:prstGeom prst="rect">
            <a:avLst/>
          </a:prstGeom>
          <a:noFill/>
        </p:spPr>
        <p:txBody>
          <a:bodyPr vert="horz" wrap="square" rtlCol="0" anchor="t" anchorCtr="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完善的信用体系</a:t>
            </a:r>
            <a:r>
              <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多项评级证书</a:t>
            </a:r>
            <a:r>
              <a:rPr kumimoji="0" lang="zh-CN" altLang="en-US" sz="1400" b="1" dirty="0">
                <a:solidFill>
                  <a:srgbClr val="000000"/>
                </a:solidFill>
                <a:latin typeface="微软雅黑" panose="020B0503020204020204" pitchFamily="34" charset="-122"/>
                <a:ea typeface="微软雅黑" panose="020B0503020204020204" pitchFamily="34" charset="-122"/>
              </a:rPr>
              <a:t>，由全国信用信息公共平台颁发</a:t>
            </a:r>
            <a:endPar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2" name="Bullet5">
            <a:extLst>
              <a:ext uri="{FF2B5EF4-FFF2-40B4-BE49-F238E27FC236}">
                <a16:creationId xmlns:a16="http://schemas.microsoft.com/office/drawing/2014/main" id="{808327FF-BA65-912C-13E0-87692D014883}"/>
              </a:ext>
            </a:extLst>
          </p:cNvPr>
          <p:cNvSpPr/>
          <p:nvPr/>
        </p:nvSpPr>
        <p:spPr bwMode="gray">
          <a:xfrm>
            <a:off x="539648" y="1731750"/>
            <a:ext cx="1080000" cy="288000"/>
          </a:xfrm>
          <a:prstGeom prst="roundRect">
            <a:avLst/>
          </a:prstGeom>
          <a:solidFill>
            <a:srgbClr val="0000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1"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zh-CN" altLang="en-US" sz="700" b="1" i="1" dirty="0">
                <a:solidFill>
                  <a:schemeClr val="bg1"/>
                </a:solidFill>
                <a:latin typeface="微软雅黑" panose="020B0503020204020204" pitchFamily="34" charset="-122"/>
                <a:ea typeface="微软雅黑" panose="020B0503020204020204" pitchFamily="34" charset="-122"/>
              </a:rPr>
              <a:t>企业信用等级证书</a:t>
            </a:r>
            <a:endParaRPr lang="en-US" sz="700" b="1" i="1" dirty="0">
              <a:solidFill>
                <a:schemeClr val="bg1"/>
              </a:solidFill>
              <a:latin typeface="微软雅黑" panose="020B0503020204020204" pitchFamily="34" charset="-122"/>
              <a:ea typeface="微软雅黑" panose="020B0503020204020204" pitchFamily="34" charset="-122"/>
            </a:endParaRPr>
          </a:p>
        </p:txBody>
      </p:sp>
      <p:grpSp>
        <p:nvGrpSpPr>
          <p:cNvPr id="45" name="组合 44">
            <a:extLst>
              <a:ext uri="{FF2B5EF4-FFF2-40B4-BE49-F238E27FC236}">
                <a16:creationId xmlns:a16="http://schemas.microsoft.com/office/drawing/2014/main" id="{9B81118D-ABFA-0204-6A2C-45029E238811}"/>
              </a:ext>
            </a:extLst>
          </p:cNvPr>
          <p:cNvGrpSpPr/>
          <p:nvPr/>
        </p:nvGrpSpPr>
        <p:grpSpPr>
          <a:xfrm>
            <a:off x="611560" y="3459750"/>
            <a:ext cx="8244744" cy="1152000"/>
            <a:chOff x="611560" y="3261844"/>
            <a:chExt cx="8244744" cy="1152000"/>
          </a:xfrm>
        </p:grpSpPr>
        <p:pic>
          <p:nvPicPr>
            <p:cNvPr id="23" name="图片 22">
              <a:extLst>
                <a:ext uri="{FF2B5EF4-FFF2-40B4-BE49-F238E27FC236}">
                  <a16:creationId xmlns:a16="http://schemas.microsoft.com/office/drawing/2014/main" id="{BD2E7417-79D6-0D25-6524-11D64C1C30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60" y="3261844"/>
              <a:ext cx="1548000" cy="1152000"/>
            </a:xfrm>
            <a:prstGeom prst="rect">
              <a:avLst/>
            </a:prstGeom>
          </p:spPr>
        </p:pic>
        <p:pic>
          <p:nvPicPr>
            <p:cNvPr id="25" name="图片 24">
              <a:extLst>
                <a:ext uri="{FF2B5EF4-FFF2-40B4-BE49-F238E27FC236}">
                  <a16:creationId xmlns:a16="http://schemas.microsoft.com/office/drawing/2014/main" id="{74060AA5-72A8-FCB3-7EF4-102B6FDF1D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5746" y="3261844"/>
              <a:ext cx="1548000" cy="1152000"/>
            </a:xfrm>
            <a:prstGeom prst="rect">
              <a:avLst/>
            </a:prstGeom>
          </p:spPr>
        </p:pic>
        <p:pic>
          <p:nvPicPr>
            <p:cNvPr id="26" name="图片 25">
              <a:extLst>
                <a:ext uri="{FF2B5EF4-FFF2-40B4-BE49-F238E27FC236}">
                  <a16:creationId xmlns:a16="http://schemas.microsoft.com/office/drawing/2014/main" id="{3881C051-7CD1-0FCE-F6E0-39EA57EC70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59932" y="3261844"/>
              <a:ext cx="1548000" cy="1152000"/>
            </a:xfrm>
            <a:prstGeom prst="rect">
              <a:avLst/>
            </a:prstGeom>
          </p:spPr>
        </p:pic>
        <p:pic>
          <p:nvPicPr>
            <p:cNvPr id="27" name="图片 26">
              <a:extLst>
                <a:ext uri="{FF2B5EF4-FFF2-40B4-BE49-F238E27FC236}">
                  <a16:creationId xmlns:a16="http://schemas.microsoft.com/office/drawing/2014/main" id="{3F7E752D-6FF9-936B-C2EC-D157DFDA33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34118" y="3261844"/>
              <a:ext cx="1548000" cy="1152000"/>
            </a:xfrm>
            <a:prstGeom prst="roundRect">
              <a:avLst>
                <a:gd name="adj" fmla="val 0"/>
              </a:avLst>
            </a:prstGeom>
          </p:spPr>
        </p:pic>
        <p:pic>
          <p:nvPicPr>
            <p:cNvPr id="37" name="图片 36">
              <a:extLst>
                <a:ext uri="{FF2B5EF4-FFF2-40B4-BE49-F238E27FC236}">
                  <a16:creationId xmlns:a16="http://schemas.microsoft.com/office/drawing/2014/main" id="{4336D2AD-C43E-2313-3FEB-FE4BFE6D94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08304" y="3261844"/>
              <a:ext cx="1548000" cy="1152000"/>
            </a:xfrm>
            <a:prstGeom prst="roundRect">
              <a:avLst>
                <a:gd name="adj" fmla="val 0"/>
              </a:avLst>
            </a:prstGeom>
            <a:ln>
              <a:solidFill>
                <a:schemeClr val="tx1"/>
              </a:solidFill>
            </a:ln>
          </p:spPr>
        </p:pic>
      </p:grpSp>
      <p:sp>
        <p:nvSpPr>
          <p:cNvPr id="46" name="Bullet5">
            <a:extLst>
              <a:ext uri="{FF2B5EF4-FFF2-40B4-BE49-F238E27FC236}">
                <a16:creationId xmlns:a16="http://schemas.microsoft.com/office/drawing/2014/main" id="{612C7CE1-CE04-7253-FE15-97C001925470}"/>
              </a:ext>
            </a:extLst>
          </p:cNvPr>
          <p:cNvSpPr/>
          <p:nvPr/>
        </p:nvSpPr>
        <p:spPr bwMode="gray">
          <a:xfrm>
            <a:off x="2213810" y="1731750"/>
            <a:ext cx="1080000" cy="288000"/>
          </a:xfrm>
          <a:prstGeom prst="roundRect">
            <a:avLst/>
          </a:prstGeom>
          <a:solidFill>
            <a:srgbClr val="0000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1"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zh-CN" altLang="en-US" sz="700" b="1" i="1" dirty="0">
                <a:solidFill>
                  <a:schemeClr val="bg1"/>
                </a:solidFill>
                <a:latin typeface="微软雅黑" panose="020B0503020204020204" pitchFamily="34" charset="-122"/>
                <a:ea typeface="微软雅黑" panose="020B0503020204020204" pitchFamily="34" charset="-122"/>
              </a:rPr>
              <a:t>企业信用等级证书</a:t>
            </a:r>
            <a:endParaRPr lang="en-US" altLang="zh-CN" sz="700" b="1" i="1" dirty="0">
              <a:solidFill>
                <a:schemeClr val="bg1"/>
              </a:solidFill>
              <a:latin typeface="微软雅黑" panose="020B0503020204020204" pitchFamily="34" charset="-122"/>
              <a:ea typeface="微软雅黑" panose="020B0503020204020204" pitchFamily="34" charset="-122"/>
            </a:endParaRPr>
          </a:p>
        </p:txBody>
      </p:sp>
      <p:sp>
        <p:nvSpPr>
          <p:cNvPr id="47" name="Bullet5">
            <a:extLst>
              <a:ext uri="{FF2B5EF4-FFF2-40B4-BE49-F238E27FC236}">
                <a16:creationId xmlns:a16="http://schemas.microsoft.com/office/drawing/2014/main" id="{0E14DF77-4D62-5C68-C712-4577400E84B2}"/>
              </a:ext>
            </a:extLst>
          </p:cNvPr>
          <p:cNvSpPr/>
          <p:nvPr/>
        </p:nvSpPr>
        <p:spPr bwMode="gray">
          <a:xfrm>
            <a:off x="3887972" y="1731750"/>
            <a:ext cx="1080000" cy="288000"/>
          </a:xfrm>
          <a:prstGeom prst="roundRect">
            <a:avLst/>
          </a:prstGeom>
          <a:solidFill>
            <a:srgbClr val="696C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1"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zh-CN" altLang="en-US" sz="700" b="1" i="1" dirty="0">
                <a:solidFill>
                  <a:schemeClr val="bg1"/>
                </a:solidFill>
                <a:latin typeface="微软雅黑" panose="020B0503020204020204" pitchFamily="34" charset="-122"/>
                <a:ea typeface="微软雅黑" panose="020B0503020204020204" pitchFamily="34" charset="-122"/>
              </a:rPr>
              <a:t>企业资信等级证书</a:t>
            </a:r>
            <a:endParaRPr lang="en-US" sz="700" b="1" i="1" dirty="0">
              <a:solidFill>
                <a:schemeClr val="bg1"/>
              </a:solidFill>
              <a:latin typeface="微软雅黑" panose="020B0503020204020204" pitchFamily="34" charset="-122"/>
              <a:ea typeface="微软雅黑" panose="020B0503020204020204" pitchFamily="34" charset="-122"/>
            </a:endParaRPr>
          </a:p>
        </p:txBody>
      </p:sp>
      <p:sp>
        <p:nvSpPr>
          <p:cNvPr id="48" name="Bullet5">
            <a:extLst>
              <a:ext uri="{FF2B5EF4-FFF2-40B4-BE49-F238E27FC236}">
                <a16:creationId xmlns:a16="http://schemas.microsoft.com/office/drawing/2014/main" id="{8F9E55CB-4048-A46F-F63E-291E864CCB67}"/>
              </a:ext>
            </a:extLst>
          </p:cNvPr>
          <p:cNvSpPr/>
          <p:nvPr/>
        </p:nvSpPr>
        <p:spPr bwMode="gray">
          <a:xfrm>
            <a:off x="5562134" y="1731750"/>
            <a:ext cx="1080000" cy="288000"/>
          </a:xfrm>
          <a:prstGeom prst="roundRect">
            <a:avLst/>
          </a:prstGeom>
          <a:solidFill>
            <a:srgbClr val="09C7D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1"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zh-CN" altLang="en-US" sz="700" b="1" i="1" dirty="0">
                <a:solidFill>
                  <a:schemeClr val="bg1"/>
                </a:solidFill>
                <a:latin typeface="微软雅黑" panose="020B0503020204020204" pitchFamily="34" charset="-122"/>
                <a:ea typeface="微软雅黑" panose="020B0503020204020204" pitchFamily="34" charset="-122"/>
              </a:rPr>
              <a:t>重合同守信用证书</a:t>
            </a:r>
            <a:endParaRPr lang="en-US" sz="700" b="1" i="1" dirty="0">
              <a:solidFill>
                <a:schemeClr val="bg1"/>
              </a:solidFill>
              <a:latin typeface="微软雅黑" panose="020B0503020204020204" pitchFamily="34" charset="-122"/>
              <a:ea typeface="微软雅黑" panose="020B0503020204020204" pitchFamily="34" charset="-122"/>
            </a:endParaRPr>
          </a:p>
        </p:txBody>
      </p:sp>
      <p:sp>
        <p:nvSpPr>
          <p:cNvPr id="49" name="Bullet5">
            <a:extLst>
              <a:ext uri="{FF2B5EF4-FFF2-40B4-BE49-F238E27FC236}">
                <a16:creationId xmlns:a16="http://schemas.microsoft.com/office/drawing/2014/main" id="{5562C84D-5AFB-3547-58D8-21A8A42A3B59}"/>
              </a:ext>
            </a:extLst>
          </p:cNvPr>
          <p:cNvSpPr/>
          <p:nvPr/>
        </p:nvSpPr>
        <p:spPr bwMode="gray">
          <a:xfrm>
            <a:off x="3890424" y="3328838"/>
            <a:ext cx="1080000" cy="288000"/>
          </a:xfrm>
          <a:prstGeom prst="roundRect">
            <a:avLst/>
          </a:prstGeom>
          <a:solidFill>
            <a:srgbClr val="FFAC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1"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zh-CN" altLang="en-US" sz="700" b="1" i="1" dirty="0">
                <a:latin typeface="微软雅黑" panose="020B0503020204020204" pitchFamily="34" charset="-122"/>
                <a:ea typeface="微软雅黑" panose="020B0503020204020204" pitchFamily="34" charset="-122"/>
              </a:rPr>
              <a:t>诚信经营示范单位证书</a:t>
            </a:r>
            <a:endParaRPr lang="en-US" sz="700" b="1" i="1" dirty="0">
              <a:latin typeface="微软雅黑" panose="020B0503020204020204" pitchFamily="34" charset="-122"/>
              <a:ea typeface="微软雅黑" panose="020B0503020204020204" pitchFamily="34" charset="-122"/>
            </a:endParaRPr>
          </a:p>
        </p:txBody>
      </p:sp>
      <p:sp>
        <p:nvSpPr>
          <p:cNvPr id="50" name="Bullet5">
            <a:extLst>
              <a:ext uri="{FF2B5EF4-FFF2-40B4-BE49-F238E27FC236}">
                <a16:creationId xmlns:a16="http://schemas.microsoft.com/office/drawing/2014/main" id="{C9DB6A88-C71F-3DB4-04FF-F6ADD06B6914}"/>
              </a:ext>
            </a:extLst>
          </p:cNvPr>
          <p:cNvSpPr/>
          <p:nvPr/>
        </p:nvSpPr>
        <p:spPr bwMode="gray">
          <a:xfrm>
            <a:off x="5565812" y="3328838"/>
            <a:ext cx="1080000" cy="288000"/>
          </a:xfrm>
          <a:prstGeom prst="roundRect">
            <a:avLst/>
          </a:prstGeom>
          <a:solidFill>
            <a:srgbClr val="B6B6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1"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zh-CN" altLang="en-US" sz="700" b="1" i="1" dirty="0">
                <a:latin typeface="微软雅黑" panose="020B0503020204020204" pitchFamily="34" charset="-122"/>
                <a:ea typeface="微软雅黑" panose="020B0503020204020204" pitchFamily="34" charset="-122"/>
              </a:rPr>
              <a:t>个人诚信评价证书</a:t>
            </a:r>
            <a:endParaRPr lang="en-US" sz="700" b="1" i="1" dirty="0">
              <a:latin typeface="微软雅黑" panose="020B0503020204020204" pitchFamily="34" charset="-122"/>
              <a:ea typeface="微软雅黑" panose="020B0503020204020204" pitchFamily="34" charset="-122"/>
            </a:endParaRPr>
          </a:p>
        </p:txBody>
      </p:sp>
      <p:sp>
        <p:nvSpPr>
          <p:cNvPr id="51" name="Bullet5">
            <a:extLst>
              <a:ext uri="{FF2B5EF4-FFF2-40B4-BE49-F238E27FC236}">
                <a16:creationId xmlns:a16="http://schemas.microsoft.com/office/drawing/2014/main" id="{EC4E7D3E-91F9-6A5D-E01B-1F9A6A4A2B1F}"/>
              </a:ext>
            </a:extLst>
          </p:cNvPr>
          <p:cNvSpPr/>
          <p:nvPr/>
        </p:nvSpPr>
        <p:spPr bwMode="gray">
          <a:xfrm>
            <a:off x="7241201" y="3328838"/>
            <a:ext cx="1080000" cy="288000"/>
          </a:xfrm>
          <a:prstGeom prst="roundRect">
            <a:avLst/>
          </a:prstGeom>
          <a:solidFill>
            <a:srgbClr val="B6B6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1"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zh-CN" altLang="en-US" sz="700" b="1" i="1" dirty="0">
                <a:latin typeface="微软雅黑" panose="020B0503020204020204" pitchFamily="34" charset="-122"/>
                <a:ea typeface="微软雅黑" panose="020B0503020204020204" pitchFamily="34" charset="-122"/>
              </a:rPr>
              <a:t>个人诚信评价证书</a:t>
            </a:r>
            <a:endParaRPr lang="en-US" sz="700" b="1" i="1" dirty="0">
              <a:latin typeface="微软雅黑" panose="020B0503020204020204" pitchFamily="34" charset="-122"/>
              <a:ea typeface="微软雅黑" panose="020B0503020204020204" pitchFamily="34" charset="-122"/>
            </a:endParaRPr>
          </a:p>
        </p:txBody>
      </p:sp>
      <p:sp>
        <p:nvSpPr>
          <p:cNvPr id="52" name="Bullet5">
            <a:extLst>
              <a:ext uri="{FF2B5EF4-FFF2-40B4-BE49-F238E27FC236}">
                <a16:creationId xmlns:a16="http://schemas.microsoft.com/office/drawing/2014/main" id="{50F9DC9F-A60B-37A0-3A93-676CDF558ADF}"/>
              </a:ext>
            </a:extLst>
          </p:cNvPr>
          <p:cNvSpPr/>
          <p:nvPr/>
        </p:nvSpPr>
        <p:spPr bwMode="gray">
          <a:xfrm>
            <a:off x="7236296" y="1731750"/>
            <a:ext cx="1080000" cy="288000"/>
          </a:xfrm>
          <a:prstGeom prst="roundRect">
            <a:avLst/>
          </a:prstGeom>
          <a:solidFill>
            <a:srgbClr val="09C7D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1"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zh-CN" altLang="en-US" sz="700" b="1" i="1" dirty="0">
                <a:solidFill>
                  <a:schemeClr val="bg1"/>
                </a:solidFill>
                <a:latin typeface="微软雅黑" panose="020B0503020204020204" pitchFamily="34" charset="-122"/>
                <a:ea typeface="微软雅黑" panose="020B0503020204020204" pitchFamily="34" charset="-122"/>
              </a:rPr>
              <a:t>重合同守信用证书</a:t>
            </a:r>
            <a:endParaRPr lang="en-US" altLang="zh-CN" sz="700" b="1" i="1" dirty="0">
              <a:solidFill>
                <a:schemeClr val="bg1"/>
              </a:solidFill>
              <a:latin typeface="微软雅黑" panose="020B0503020204020204" pitchFamily="34" charset="-122"/>
              <a:ea typeface="微软雅黑" panose="020B0503020204020204" pitchFamily="34" charset="-122"/>
            </a:endParaRPr>
          </a:p>
        </p:txBody>
      </p:sp>
      <p:sp>
        <p:nvSpPr>
          <p:cNvPr id="53" name="Bullet5">
            <a:extLst>
              <a:ext uri="{FF2B5EF4-FFF2-40B4-BE49-F238E27FC236}">
                <a16:creationId xmlns:a16="http://schemas.microsoft.com/office/drawing/2014/main" id="{345FE87F-A86E-1F83-7713-AC844847359C}"/>
              </a:ext>
            </a:extLst>
          </p:cNvPr>
          <p:cNvSpPr/>
          <p:nvPr/>
        </p:nvSpPr>
        <p:spPr bwMode="gray">
          <a:xfrm>
            <a:off x="2215036" y="3328838"/>
            <a:ext cx="1080000" cy="288000"/>
          </a:xfrm>
          <a:prstGeom prst="roundRect">
            <a:avLst/>
          </a:prstGeom>
          <a:solidFill>
            <a:srgbClr val="E44B4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1"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zh-CN" altLang="en-US" sz="700" b="1" i="1" dirty="0">
                <a:latin typeface="微软雅黑" panose="020B0503020204020204" pitchFamily="34" charset="-122"/>
                <a:ea typeface="微软雅黑" panose="020B0503020204020204" pitchFamily="34" charset="-122"/>
              </a:rPr>
              <a:t>质量服务诚信单位证书</a:t>
            </a:r>
            <a:endParaRPr lang="en-US" sz="700" b="1" i="1" dirty="0">
              <a:latin typeface="微软雅黑" panose="020B0503020204020204" pitchFamily="34" charset="-122"/>
              <a:ea typeface="微软雅黑" panose="020B0503020204020204" pitchFamily="34" charset="-122"/>
            </a:endParaRPr>
          </a:p>
        </p:txBody>
      </p:sp>
      <p:sp>
        <p:nvSpPr>
          <p:cNvPr id="54" name="Bullet5">
            <a:extLst>
              <a:ext uri="{FF2B5EF4-FFF2-40B4-BE49-F238E27FC236}">
                <a16:creationId xmlns:a16="http://schemas.microsoft.com/office/drawing/2014/main" id="{50B30B31-A837-025C-B8D5-3DE4EEB15B38}"/>
              </a:ext>
            </a:extLst>
          </p:cNvPr>
          <p:cNvSpPr/>
          <p:nvPr/>
        </p:nvSpPr>
        <p:spPr bwMode="gray">
          <a:xfrm>
            <a:off x="539648" y="3328838"/>
            <a:ext cx="1080000" cy="288000"/>
          </a:xfrm>
          <a:prstGeom prst="roundRect">
            <a:avLst/>
          </a:prstGeom>
          <a:solidFill>
            <a:srgbClr val="09C7D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1"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zh-CN" altLang="en-US" sz="700" b="1" i="1" dirty="0">
                <a:solidFill>
                  <a:schemeClr val="bg1"/>
                </a:solidFill>
                <a:latin typeface="微软雅黑" panose="020B0503020204020204" pitchFamily="34" charset="-122"/>
                <a:ea typeface="微软雅黑" panose="020B0503020204020204" pitchFamily="34" charset="-122"/>
              </a:rPr>
              <a:t>重合同守信用证书</a:t>
            </a:r>
            <a:endParaRPr lang="en-US" altLang="zh-CN" sz="700" b="1" i="1" dirty="0">
              <a:solidFill>
                <a:schemeClr val="bg1"/>
              </a:solidFill>
              <a:latin typeface="微软雅黑" panose="020B0503020204020204" pitchFamily="34" charset="-122"/>
              <a:ea typeface="微软雅黑" panose="020B0503020204020204" pitchFamily="34" charset="-122"/>
            </a:endParaRPr>
          </a:p>
        </p:txBody>
      </p:sp>
      <p:sp>
        <p:nvSpPr>
          <p:cNvPr id="4" name="标题 11">
            <a:extLst>
              <a:ext uri="{FF2B5EF4-FFF2-40B4-BE49-F238E27FC236}">
                <a16:creationId xmlns:a16="http://schemas.microsoft.com/office/drawing/2014/main" id="{1DE0A2FB-06B8-A2DE-8483-20B12B52F8C1}"/>
              </a:ext>
            </a:extLst>
          </p:cNvPr>
          <p:cNvSpPr txBox="1">
            <a:spLocks/>
          </p:cNvSpPr>
          <p:nvPr/>
        </p:nvSpPr>
        <p:spPr>
          <a:xfrm>
            <a:off x="540072" y="129397"/>
            <a:ext cx="7776344" cy="498136"/>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ct val="0"/>
              </a:spcBef>
              <a:spcAft>
                <a:spcPts val="0"/>
              </a:spcAft>
              <a:buNone/>
              <a:tabLst/>
              <a:defRPr kumimoji="1" lang="ja-JP" altLang="en-US" sz="2000" b="1" i="1" u="sng" strike="noStrike" kern="1200" cap="none" spc="0" normalizeH="0" baseline="0" noProof="0">
                <a:ln>
                  <a:noFill/>
                </a:ln>
                <a:solidFill>
                  <a:srgbClr val="4C4948"/>
                </a:solidFill>
                <a:effectLst/>
                <a:uLnTx/>
                <a:uFillTx/>
                <a:latin typeface="微软雅黑" panose="020B0503020204020204" pitchFamily="34" charset="-122"/>
                <a:ea typeface="微软雅黑" panose="020B0503020204020204" pitchFamily="34" charset="-122"/>
                <a:cs typeface="Calibri" pitchFamily="34" charset="0"/>
              </a:defRPr>
            </a:lvl1pPr>
          </a:lstStyle>
          <a:p>
            <a:r>
              <a:rPr lang="zh-CN" altLang="en-US" i="0" u="none" dirty="0">
                <a:solidFill>
                  <a:schemeClr val="tx1"/>
                </a:solidFill>
              </a:rPr>
              <a:t>中能鑫凯具备完整的</a:t>
            </a:r>
            <a:r>
              <a:rPr lang="en-US" altLang="zh-CN" i="0" u="none" dirty="0" err="1">
                <a:solidFill>
                  <a:schemeClr val="tx1"/>
                </a:solidFill>
              </a:rPr>
              <a:t>3A</a:t>
            </a:r>
            <a:r>
              <a:rPr lang="zh-CN" altLang="en-US" i="0" u="none" dirty="0">
                <a:solidFill>
                  <a:schemeClr val="tx1"/>
                </a:solidFill>
              </a:rPr>
              <a:t>企业信用等级证书</a:t>
            </a:r>
            <a:endParaRPr lang="zh-CN" dirty="0"/>
          </a:p>
        </p:txBody>
      </p:sp>
    </p:spTree>
    <p:extLst>
      <p:ext uri="{BB962C8B-B14F-4D97-AF65-F5344CB8AC3E}">
        <p14:creationId xmlns:p14="http://schemas.microsoft.com/office/powerpoint/2010/main" val="2827338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ïṡḻïďe">
          <a:extLst>
            <a:ext uri="{FF2B5EF4-FFF2-40B4-BE49-F238E27FC236}">
              <a16:creationId xmlns:a16="http://schemas.microsoft.com/office/drawing/2014/main" id="{416BBBC4-C04B-27E4-86DA-FD4926CF1E55}"/>
            </a:ext>
          </a:extLst>
        </p:cNvPr>
        <p:cNvGrpSpPr/>
        <p:nvPr/>
      </p:nvGrpSpPr>
      <p:grpSpPr>
        <a:xfrm>
          <a:off x="0" y="0"/>
          <a:ext cx="0" cy="0"/>
          <a:chOff x="0" y="0"/>
          <a:chExt cx="0" cy="0"/>
        </a:xfrm>
      </p:grpSpPr>
      <p:pic>
        <p:nvPicPr>
          <p:cNvPr id="12" name="图片 11">
            <a:extLst>
              <a:ext uri="{FF2B5EF4-FFF2-40B4-BE49-F238E27FC236}">
                <a16:creationId xmlns:a16="http://schemas.microsoft.com/office/drawing/2014/main" id="{A8FF2618-5434-28E9-2FC7-FDD0C39FA78F}"/>
              </a:ext>
            </a:extLst>
          </p:cNvPr>
          <p:cNvPicPr>
            <a:picLocks noChangeAspect="1"/>
          </p:cNvPicPr>
          <p:nvPr/>
        </p:nvPicPr>
        <p:blipFill rotWithShape="1">
          <a:blip r:embed="rId3">
            <a:extLst>
              <a:ext uri="{28A0092B-C50C-407E-A947-70E740481C1C}">
                <a14:useLocalDpi xmlns:a14="http://schemas.microsoft.com/office/drawing/2010/main" val="0"/>
              </a:ext>
            </a:extLst>
          </a:blip>
          <a:srcRect l="3336" t="4518" r="2219" b="2063"/>
          <a:stretch/>
        </p:blipFill>
        <p:spPr>
          <a:xfrm>
            <a:off x="6912000" y="2451750"/>
            <a:ext cx="1872000" cy="1440000"/>
          </a:xfrm>
          <a:prstGeom prst="rect">
            <a:avLst/>
          </a:prstGeom>
          <a:ln>
            <a:solidFill>
              <a:schemeClr val="tx1"/>
            </a:solidFill>
          </a:ln>
        </p:spPr>
      </p:pic>
      <p:pic>
        <p:nvPicPr>
          <p:cNvPr id="14" name="图片 13">
            <a:extLst>
              <a:ext uri="{FF2B5EF4-FFF2-40B4-BE49-F238E27FC236}">
                <a16:creationId xmlns:a16="http://schemas.microsoft.com/office/drawing/2014/main" id="{12027E80-3F93-1CFA-BA4B-1C20CE2B1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2000" y="2451750"/>
            <a:ext cx="1872000" cy="1440000"/>
          </a:xfrm>
          <a:prstGeom prst="rect">
            <a:avLst/>
          </a:prstGeom>
          <a:ln>
            <a:solidFill>
              <a:schemeClr val="tx1"/>
            </a:solidFill>
          </a:ln>
        </p:spPr>
      </p:pic>
      <p:pic>
        <p:nvPicPr>
          <p:cNvPr id="15" name="图片 14">
            <a:extLst>
              <a:ext uri="{FF2B5EF4-FFF2-40B4-BE49-F238E27FC236}">
                <a16:creationId xmlns:a16="http://schemas.microsoft.com/office/drawing/2014/main" id="{98B48474-2B57-56F8-911B-074C0066001C}"/>
              </a:ext>
            </a:extLst>
          </p:cNvPr>
          <p:cNvPicPr>
            <a:picLocks noChangeAspect="1"/>
          </p:cNvPicPr>
          <p:nvPr/>
        </p:nvPicPr>
        <p:blipFill rotWithShape="1">
          <a:blip r:embed="rId5">
            <a:extLst>
              <a:ext uri="{28A0092B-C50C-407E-A947-70E740481C1C}">
                <a14:useLocalDpi xmlns:a14="http://schemas.microsoft.com/office/drawing/2010/main" val="0"/>
              </a:ext>
            </a:extLst>
          </a:blip>
          <a:srcRect l="1238" t="2211" r="1129" b="2293"/>
          <a:stretch/>
        </p:blipFill>
        <p:spPr>
          <a:xfrm>
            <a:off x="612000" y="2451750"/>
            <a:ext cx="1872000" cy="1440000"/>
          </a:xfrm>
          <a:prstGeom prst="rect">
            <a:avLst/>
          </a:prstGeom>
          <a:solidFill>
            <a:schemeClr val="tx1"/>
          </a:solidFill>
          <a:ln>
            <a:solidFill>
              <a:schemeClr val="tx1"/>
            </a:solidFill>
          </a:ln>
        </p:spPr>
      </p:pic>
      <p:pic>
        <p:nvPicPr>
          <p:cNvPr id="18" name="图片 17">
            <a:extLst>
              <a:ext uri="{FF2B5EF4-FFF2-40B4-BE49-F238E27FC236}">
                <a16:creationId xmlns:a16="http://schemas.microsoft.com/office/drawing/2014/main" id="{EC4112BB-57EF-5C04-31E8-DEDF7F428B10}"/>
              </a:ext>
            </a:extLst>
          </p:cNvPr>
          <p:cNvPicPr>
            <a:picLocks noChangeAspect="1"/>
          </p:cNvPicPr>
          <p:nvPr/>
        </p:nvPicPr>
        <p:blipFill rotWithShape="1">
          <a:blip r:embed="rId6">
            <a:extLst>
              <a:ext uri="{28A0092B-C50C-407E-A947-70E740481C1C}">
                <a14:useLocalDpi xmlns:a14="http://schemas.microsoft.com/office/drawing/2010/main" val="0"/>
              </a:ext>
            </a:extLst>
          </a:blip>
          <a:srcRect l="4522" t="5612" r="3936" b="4343"/>
          <a:stretch/>
        </p:blipFill>
        <p:spPr>
          <a:xfrm>
            <a:off x="2712000" y="2451750"/>
            <a:ext cx="1872000" cy="1440000"/>
          </a:xfrm>
          <a:prstGeom prst="rect">
            <a:avLst/>
          </a:prstGeom>
          <a:solidFill>
            <a:schemeClr val="tx1"/>
          </a:solidFill>
          <a:ln>
            <a:solidFill>
              <a:schemeClr val="tx1"/>
            </a:solidFill>
          </a:ln>
        </p:spPr>
      </p:pic>
      <p:sp>
        <p:nvSpPr>
          <p:cNvPr id="23" name="Title">
            <a:extLst>
              <a:ext uri="{FF2B5EF4-FFF2-40B4-BE49-F238E27FC236}">
                <a16:creationId xmlns:a16="http://schemas.microsoft.com/office/drawing/2014/main" id="{47809801-AC5E-AB50-3762-4E65336D5357}"/>
              </a:ext>
            </a:extLst>
          </p:cNvPr>
          <p:cNvSpPr txBox="1"/>
          <p:nvPr/>
        </p:nvSpPr>
        <p:spPr>
          <a:xfrm>
            <a:off x="611560" y="1054295"/>
            <a:ext cx="8143875" cy="557455"/>
          </a:xfrm>
          <a:prstGeom prst="rect">
            <a:avLst/>
          </a:prstGeom>
          <a:noFill/>
        </p:spPr>
        <p:txBody>
          <a:bodyPr vert="horz" wrap="square" rtlCol="0" anchor="t" anchorCtr="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dirty="0">
                <a:solidFill>
                  <a:srgbClr val="000000"/>
                </a:solidFill>
                <a:latin typeface="微软雅黑" panose="020B0503020204020204" pitchFamily="34" charset="-122"/>
                <a:ea typeface="微软雅黑" panose="020B0503020204020204" pitchFamily="34" charset="-122"/>
              </a:rPr>
              <a:t>高新技术企业</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zh-CN" altLang="en-US" sz="1400" b="1" dirty="0">
                <a:solidFill>
                  <a:srgbClr val="000000"/>
                </a:solidFill>
                <a:latin typeface="微软雅黑" panose="020B0503020204020204" pitchFamily="34" charset="-122"/>
                <a:ea typeface="微软雅黑" panose="020B0503020204020204" pitchFamily="34" charset="-122"/>
              </a:rPr>
              <a:t>绿色环保产品</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zh-CN" altLang="en-US" sz="1400" b="1" dirty="0">
                <a:solidFill>
                  <a:srgbClr val="000000"/>
                </a:solidFill>
                <a:latin typeface="微软雅黑" panose="020B0503020204020204" pitchFamily="34" charset="-122"/>
                <a:ea typeface="微软雅黑" panose="020B0503020204020204" pitchFamily="34" charset="-122"/>
              </a:rPr>
              <a:t>五星售后服务</a:t>
            </a:r>
            <a:endParaRPr kumimoji="0" lang="en-US" altLang="zh-CN" sz="1400" b="1" dirty="0">
              <a:solidFill>
                <a:srgbClr val="000000"/>
              </a:solidFill>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dirty="0">
                <a:solidFill>
                  <a:srgbClr val="000000"/>
                </a:solidFill>
                <a:latin typeface="微软雅黑" panose="020B0503020204020204" pitchFamily="34" charset="-122"/>
                <a:ea typeface="微软雅黑" panose="020B0503020204020204" pitchFamily="34" charset="-122"/>
              </a:rPr>
              <a:t>由中国企业质量品牌认证监督中心、中国企业信用评价管理中心认证</a:t>
            </a:r>
            <a:endPar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4" name="Bullet5">
            <a:extLst>
              <a:ext uri="{FF2B5EF4-FFF2-40B4-BE49-F238E27FC236}">
                <a16:creationId xmlns:a16="http://schemas.microsoft.com/office/drawing/2014/main" id="{7DA19C59-F9C5-369C-6C48-91F0787E6076}"/>
              </a:ext>
            </a:extLst>
          </p:cNvPr>
          <p:cNvSpPr/>
          <p:nvPr/>
        </p:nvSpPr>
        <p:spPr bwMode="gray">
          <a:xfrm>
            <a:off x="1188000" y="2230862"/>
            <a:ext cx="720000" cy="288000"/>
          </a:xfrm>
          <a:prstGeom prst="roundRect">
            <a:avLst/>
          </a:prstGeom>
          <a:solidFill>
            <a:srgbClr val="0000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1"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altLang="zh-CN" sz="1050" b="1" dirty="0">
                <a:solidFill>
                  <a:schemeClr val="bg1"/>
                </a:solidFill>
                <a:latin typeface="微软雅黑" panose="020B0503020204020204" pitchFamily="34" charset="-122"/>
                <a:ea typeface="微软雅黑" panose="020B0503020204020204" pitchFamily="34" charset="-122"/>
              </a:rPr>
              <a:t>01</a:t>
            </a:r>
            <a:endParaRPr lang="en-US" sz="1050" b="1" dirty="0">
              <a:solidFill>
                <a:schemeClr val="bg1"/>
              </a:solidFill>
              <a:latin typeface="微软雅黑" panose="020B0503020204020204" pitchFamily="34" charset="-122"/>
              <a:ea typeface="微软雅黑" panose="020B0503020204020204" pitchFamily="34" charset="-122"/>
            </a:endParaRPr>
          </a:p>
        </p:txBody>
      </p:sp>
      <p:sp>
        <p:nvSpPr>
          <p:cNvPr id="25" name="Bullet5">
            <a:extLst>
              <a:ext uri="{FF2B5EF4-FFF2-40B4-BE49-F238E27FC236}">
                <a16:creationId xmlns:a16="http://schemas.microsoft.com/office/drawing/2014/main" id="{3983375E-71C7-E8DD-E863-BDFCD553EB48}"/>
              </a:ext>
            </a:extLst>
          </p:cNvPr>
          <p:cNvSpPr/>
          <p:nvPr/>
        </p:nvSpPr>
        <p:spPr bwMode="gray">
          <a:xfrm>
            <a:off x="3294255" y="2230862"/>
            <a:ext cx="720000" cy="288000"/>
          </a:xfrm>
          <a:prstGeom prst="roundRect">
            <a:avLst/>
          </a:prstGeom>
          <a:solidFill>
            <a:srgbClr val="0000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1"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altLang="zh-CN" sz="1050" b="1" dirty="0">
                <a:solidFill>
                  <a:schemeClr val="bg1"/>
                </a:solidFill>
                <a:latin typeface="微软雅黑" panose="020B0503020204020204" pitchFamily="34" charset="-122"/>
                <a:ea typeface="微软雅黑" panose="020B0503020204020204" pitchFamily="34" charset="-122"/>
              </a:rPr>
              <a:t>02</a:t>
            </a:r>
            <a:endParaRPr lang="en-US" sz="1050" b="1" dirty="0">
              <a:solidFill>
                <a:schemeClr val="bg1"/>
              </a:solidFill>
              <a:latin typeface="微软雅黑" panose="020B0503020204020204" pitchFamily="34" charset="-122"/>
              <a:ea typeface="微软雅黑" panose="020B0503020204020204" pitchFamily="34" charset="-122"/>
            </a:endParaRPr>
          </a:p>
        </p:txBody>
      </p:sp>
      <p:sp>
        <p:nvSpPr>
          <p:cNvPr id="26" name="Bullet5">
            <a:extLst>
              <a:ext uri="{FF2B5EF4-FFF2-40B4-BE49-F238E27FC236}">
                <a16:creationId xmlns:a16="http://schemas.microsoft.com/office/drawing/2014/main" id="{8F5625BB-F747-B3BE-68B1-C3E00E8CADC5}"/>
              </a:ext>
            </a:extLst>
          </p:cNvPr>
          <p:cNvSpPr/>
          <p:nvPr/>
        </p:nvSpPr>
        <p:spPr bwMode="gray">
          <a:xfrm>
            <a:off x="5400510" y="2230862"/>
            <a:ext cx="720000" cy="288000"/>
          </a:xfrm>
          <a:prstGeom prst="roundRect">
            <a:avLst/>
          </a:prstGeom>
          <a:solidFill>
            <a:srgbClr val="0000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1"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altLang="zh-CN" sz="1050" b="1" dirty="0">
                <a:solidFill>
                  <a:schemeClr val="bg1"/>
                </a:solidFill>
                <a:latin typeface="微软雅黑" panose="020B0503020204020204" pitchFamily="34" charset="-122"/>
                <a:ea typeface="微软雅黑" panose="020B0503020204020204" pitchFamily="34" charset="-122"/>
              </a:rPr>
              <a:t>03</a:t>
            </a:r>
            <a:endParaRPr lang="en-US" sz="1050" b="1" dirty="0">
              <a:solidFill>
                <a:schemeClr val="bg1"/>
              </a:solidFill>
              <a:latin typeface="微软雅黑" panose="020B0503020204020204" pitchFamily="34" charset="-122"/>
              <a:ea typeface="微软雅黑" panose="020B0503020204020204" pitchFamily="34" charset="-122"/>
            </a:endParaRPr>
          </a:p>
        </p:txBody>
      </p:sp>
      <p:sp>
        <p:nvSpPr>
          <p:cNvPr id="28" name="标题 11">
            <a:extLst>
              <a:ext uri="{FF2B5EF4-FFF2-40B4-BE49-F238E27FC236}">
                <a16:creationId xmlns:a16="http://schemas.microsoft.com/office/drawing/2014/main" id="{BC212AE4-F7E4-A2C9-0396-DC8E34C499FD}"/>
              </a:ext>
            </a:extLst>
          </p:cNvPr>
          <p:cNvSpPr txBox="1">
            <a:spLocks/>
          </p:cNvSpPr>
          <p:nvPr/>
        </p:nvSpPr>
        <p:spPr>
          <a:xfrm>
            <a:off x="540072" y="129397"/>
            <a:ext cx="7776344" cy="498136"/>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ct val="0"/>
              </a:spcBef>
              <a:spcAft>
                <a:spcPts val="0"/>
              </a:spcAft>
              <a:buNone/>
              <a:tabLst/>
              <a:defRPr kumimoji="1" lang="ja-JP" altLang="en-US" sz="2000" b="1" i="1" u="sng" strike="noStrike" kern="1200" cap="none" spc="0" normalizeH="0" baseline="0" noProof="0">
                <a:ln>
                  <a:noFill/>
                </a:ln>
                <a:solidFill>
                  <a:srgbClr val="4C4948"/>
                </a:solidFill>
                <a:effectLst/>
                <a:uLnTx/>
                <a:uFillTx/>
                <a:latin typeface="微软雅黑" panose="020B0503020204020204" pitchFamily="34" charset="-122"/>
                <a:ea typeface="微软雅黑" panose="020B0503020204020204" pitchFamily="34" charset="-122"/>
                <a:cs typeface="Calibri" pitchFamily="34" charset="0"/>
              </a:defRPr>
            </a:lvl1pPr>
          </a:lstStyle>
          <a:p>
            <a:r>
              <a:rPr lang="zh-CN" altLang="en-US" i="0" u="none" dirty="0">
                <a:solidFill>
                  <a:schemeClr val="tx1"/>
                </a:solidFill>
              </a:rPr>
              <a:t>中能鑫凯获得多项第三方认证中心证书</a:t>
            </a:r>
            <a:endParaRPr lang="zh-CN" altLang="zh-CN" dirty="0"/>
          </a:p>
        </p:txBody>
      </p:sp>
      <p:sp>
        <p:nvSpPr>
          <p:cNvPr id="30" name="Bullet5">
            <a:extLst>
              <a:ext uri="{FF2B5EF4-FFF2-40B4-BE49-F238E27FC236}">
                <a16:creationId xmlns:a16="http://schemas.microsoft.com/office/drawing/2014/main" id="{75D54ED3-B2F5-85C2-AB1F-223ADD615012}"/>
              </a:ext>
            </a:extLst>
          </p:cNvPr>
          <p:cNvSpPr/>
          <p:nvPr/>
        </p:nvSpPr>
        <p:spPr bwMode="gray">
          <a:xfrm>
            <a:off x="7506766" y="2230862"/>
            <a:ext cx="720000" cy="288000"/>
          </a:xfrm>
          <a:prstGeom prst="roundRect">
            <a:avLst/>
          </a:prstGeom>
          <a:solidFill>
            <a:srgbClr val="0000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1"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altLang="zh-CN" sz="1050" b="1" dirty="0">
                <a:solidFill>
                  <a:schemeClr val="bg1"/>
                </a:solidFill>
                <a:latin typeface="微软雅黑" panose="020B0503020204020204" pitchFamily="34" charset="-122"/>
                <a:ea typeface="微软雅黑" panose="020B0503020204020204" pitchFamily="34" charset="-122"/>
              </a:rPr>
              <a:t>04</a:t>
            </a:r>
            <a:endParaRPr lang="en-US" sz="105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41572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íṥliḓè">
          <a:extLst>
            <a:ext uri="{FF2B5EF4-FFF2-40B4-BE49-F238E27FC236}">
              <a16:creationId xmlns:a16="http://schemas.microsoft.com/office/drawing/2014/main" id="{6EA8A25B-1F9C-C801-B3EE-F5A434C2AFF2}"/>
            </a:ext>
          </a:extLst>
        </p:cNvPr>
        <p:cNvGrpSpPr/>
        <p:nvPr/>
      </p:nvGrpSpPr>
      <p:grpSpPr>
        <a:xfrm>
          <a:off x="0" y="0"/>
          <a:ext cx="0" cy="0"/>
          <a:chOff x="0" y="0"/>
          <a:chExt cx="0" cy="0"/>
        </a:xfrm>
      </p:grpSpPr>
      <p:sp>
        <p:nvSpPr>
          <p:cNvPr id="59" name="标题 11">
            <a:extLst>
              <a:ext uri="{FF2B5EF4-FFF2-40B4-BE49-F238E27FC236}">
                <a16:creationId xmlns:a16="http://schemas.microsoft.com/office/drawing/2014/main" id="{EFBF796C-2F69-8650-F723-89220BBCD228}"/>
              </a:ext>
            </a:extLst>
          </p:cNvPr>
          <p:cNvSpPr txBox="1">
            <a:spLocks/>
          </p:cNvSpPr>
          <p:nvPr/>
        </p:nvSpPr>
        <p:spPr>
          <a:xfrm>
            <a:off x="540072" y="129397"/>
            <a:ext cx="7776344" cy="498136"/>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ct val="0"/>
              </a:spcBef>
              <a:spcAft>
                <a:spcPts val="0"/>
              </a:spcAft>
              <a:buNone/>
              <a:tabLst/>
              <a:defRPr kumimoji="1" lang="ja-JP" altLang="en-US" sz="2000" b="1" i="1" u="sng" strike="noStrike" kern="1200" cap="none" spc="0" normalizeH="0" baseline="0" noProof="0">
                <a:ln>
                  <a:noFill/>
                </a:ln>
                <a:solidFill>
                  <a:srgbClr val="4C4948"/>
                </a:solidFill>
                <a:effectLst/>
                <a:uLnTx/>
                <a:uFillTx/>
                <a:latin typeface="微软雅黑" panose="020B0503020204020204" pitchFamily="34" charset="-122"/>
                <a:ea typeface="微软雅黑" panose="020B0503020204020204" pitchFamily="34" charset="-122"/>
                <a:cs typeface="Calibri" pitchFamily="34" charset="0"/>
              </a:defRPr>
            </a:lvl1pPr>
          </a:lstStyle>
          <a:p>
            <a:r>
              <a:rPr lang="zh-CN" altLang="zh-CN" i="0" u="none" dirty="0">
                <a:solidFill>
                  <a:schemeClr val="tx1"/>
                </a:solidFill>
              </a:rPr>
              <a:t>中能鑫凯</a:t>
            </a:r>
            <a:r>
              <a:rPr lang="zh-CN" altLang="en-US" i="0" u="none" dirty="0">
                <a:solidFill>
                  <a:schemeClr val="tx1"/>
                </a:solidFill>
              </a:rPr>
              <a:t>工厂通过第三方认证机构的认证</a:t>
            </a:r>
            <a:endParaRPr lang="zh-CN" altLang="zh-CN" dirty="0"/>
          </a:p>
        </p:txBody>
      </p:sp>
      <p:grpSp>
        <p:nvGrpSpPr>
          <p:cNvPr id="18" name="组合 17">
            <a:extLst>
              <a:ext uri="{FF2B5EF4-FFF2-40B4-BE49-F238E27FC236}">
                <a16:creationId xmlns:a16="http://schemas.microsoft.com/office/drawing/2014/main" id="{3D336402-A17D-018A-C2D6-DA3A38955900}"/>
              </a:ext>
            </a:extLst>
          </p:cNvPr>
          <p:cNvGrpSpPr/>
          <p:nvPr/>
        </p:nvGrpSpPr>
        <p:grpSpPr>
          <a:xfrm>
            <a:off x="611560" y="1054295"/>
            <a:ext cx="8156338" cy="3730116"/>
            <a:chOff x="611560" y="1054295"/>
            <a:chExt cx="8156338" cy="3730116"/>
          </a:xfrm>
        </p:grpSpPr>
        <p:sp>
          <p:nvSpPr>
            <p:cNvPr id="42" name="Title">
              <a:extLst>
                <a:ext uri="{FF2B5EF4-FFF2-40B4-BE49-F238E27FC236}">
                  <a16:creationId xmlns:a16="http://schemas.microsoft.com/office/drawing/2014/main" id="{586D4581-3AED-2E7D-A7DF-B003499B8CEC}"/>
                </a:ext>
              </a:extLst>
            </p:cNvPr>
            <p:cNvSpPr txBox="1"/>
            <p:nvPr/>
          </p:nvSpPr>
          <p:spPr>
            <a:xfrm>
              <a:off x="611560" y="1054295"/>
              <a:ext cx="8143875" cy="317455"/>
            </a:xfrm>
            <a:prstGeom prst="rect">
              <a:avLst/>
            </a:prstGeom>
            <a:noFill/>
          </p:spPr>
          <p:txBody>
            <a:bodyPr vert="horz" wrap="square" rtlCol="0" anchor="t" anchorCtr="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完善的制造资质 </a:t>
              </a:r>
              <a:r>
                <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多项标准认证</a:t>
              </a:r>
              <a:r>
                <a:rPr kumimoji="0" lang="zh-CN" altLang="en-US" sz="1400" b="1" dirty="0">
                  <a:solidFill>
                    <a:srgbClr val="000000"/>
                  </a:solidFill>
                  <a:latin typeface="微软雅黑" panose="020B0503020204020204" pitchFamily="34" charset="-122"/>
                  <a:ea typeface="微软雅黑" panose="020B0503020204020204" pitchFamily="34" charset="-122"/>
                </a:rPr>
                <a:t>，由山东鲁源节能认证技术工程有限公司认证</a:t>
              </a:r>
              <a:endPar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nvGrpSpPr>
            <p:cNvPr id="15" name="组合 14">
              <a:extLst>
                <a:ext uri="{FF2B5EF4-FFF2-40B4-BE49-F238E27FC236}">
                  <a16:creationId xmlns:a16="http://schemas.microsoft.com/office/drawing/2014/main" id="{AC0544F8-0ACB-A1DF-C709-63053EA0CADD}"/>
                </a:ext>
              </a:extLst>
            </p:cNvPr>
            <p:cNvGrpSpPr/>
            <p:nvPr/>
          </p:nvGrpSpPr>
          <p:grpSpPr>
            <a:xfrm>
              <a:off x="2716559" y="1611750"/>
              <a:ext cx="1891974" cy="3169149"/>
              <a:chOff x="2716559" y="1611750"/>
              <a:chExt cx="1891974" cy="3169149"/>
            </a:xfrm>
          </p:grpSpPr>
          <p:grpSp>
            <p:nvGrpSpPr>
              <p:cNvPr id="11" name="组合 10">
                <a:extLst>
                  <a:ext uri="{FF2B5EF4-FFF2-40B4-BE49-F238E27FC236}">
                    <a16:creationId xmlns:a16="http://schemas.microsoft.com/office/drawing/2014/main" id="{16596176-8680-A22E-5E39-0CA575F2C6FF}"/>
                  </a:ext>
                </a:extLst>
              </p:cNvPr>
              <p:cNvGrpSpPr/>
              <p:nvPr/>
            </p:nvGrpSpPr>
            <p:grpSpPr>
              <a:xfrm>
                <a:off x="2719718" y="1611750"/>
                <a:ext cx="1888815" cy="3169149"/>
                <a:chOff x="2719718" y="1611750"/>
                <a:chExt cx="1888815" cy="3169149"/>
              </a:xfrm>
            </p:grpSpPr>
            <p:pic>
              <p:nvPicPr>
                <p:cNvPr id="5" name="图片 4">
                  <a:extLst>
                    <a:ext uri="{FF2B5EF4-FFF2-40B4-BE49-F238E27FC236}">
                      <a16:creationId xmlns:a16="http://schemas.microsoft.com/office/drawing/2014/main" id="{128F9E7B-5F27-1328-51D1-2AD73E12E9D4}"/>
                    </a:ext>
                  </a:extLst>
                </p:cNvPr>
                <p:cNvPicPr>
                  <a:picLocks/>
                </p:cNvPicPr>
                <p:nvPr/>
              </p:nvPicPr>
              <p:blipFill rotWithShape="1">
                <a:blip r:embed="rId3">
                  <a:extLst>
                    <a:ext uri="{28A0092B-C50C-407E-A947-70E740481C1C}">
                      <a14:useLocalDpi xmlns:a14="http://schemas.microsoft.com/office/drawing/2010/main" val="0"/>
                    </a:ext>
                  </a:extLst>
                </a:blip>
                <a:srcRect l="3811" r="3811"/>
                <a:stretch/>
              </p:blipFill>
              <p:spPr>
                <a:xfrm>
                  <a:off x="2732933" y="1662622"/>
                  <a:ext cx="1875600" cy="2977200"/>
                </a:xfrm>
                <a:prstGeom prst="rect">
                  <a:avLst/>
                </a:prstGeom>
              </p:spPr>
            </p:pic>
            <p:cxnSp>
              <p:nvCxnSpPr>
                <p:cNvPr id="53" name="line2">
                  <a:extLst>
                    <a:ext uri="{FF2B5EF4-FFF2-40B4-BE49-F238E27FC236}">
                      <a16:creationId xmlns:a16="http://schemas.microsoft.com/office/drawing/2014/main" id="{81634FBA-DA8F-CF4C-826B-D6AF54CAAE58}"/>
                    </a:ext>
                  </a:extLst>
                </p:cNvPr>
                <p:cNvCxnSpPr>
                  <a:cxnSpLocks/>
                </p:cNvCxnSpPr>
                <p:nvPr/>
              </p:nvCxnSpPr>
              <p:spPr>
                <a:xfrm>
                  <a:off x="2719718" y="1611750"/>
                  <a:ext cx="1887194" cy="0"/>
                </a:xfrm>
                <a:prstGeom prst="line">
                  <a:avLst/>
                </a:prstGeom>
                <a:solidFill>
                  <a:schemeClr val="accent2"/>
                </a:solidFill>
                <a:ln w="69850">
                  <a:solidFill>
                    <a:srgbClr val="3AD1D9"/>
                  </a:solidFill>
                </a:ln>
              </p:spPr>
              <p:style>
                <a:lnRef idx="1">
                  <a:schemeClr val="accent3"/>
                </a:lnRef>
                <a:fillRef idx="0">
                  <a:schemeClr val="accent3"/>
                </a:fillRef>
                <a:effectRef idx="0">
                  <a:schemeClr val="accent3"/>
                </a:effectRef>
                <a:fontRef idx="minor">
                  <a:schemeClr val="tx1"/>
                </a:fontRef>
              </p:style>
            </p:cxnSp>
            <p:sp>
              <p:nvSpPr>
                <p:cNvPr id="55" name="ComponentBackground2">
                  <a:extLst>
                    <a:ext uri="{FF2B5EF4-FFF2-40B4-BE49-F238E27FC236}">
                      <a16:creationId xmlns:a16="http://schemas.microsoft.com/office/drawing/2014/main" id="{A74C2A36-E297-0D47-96C4-F0B070B2617F}"/>
                    </a:ext>
                  </a:extLst>
                </p:cNvPr>
                <p:cNvSpPr/>
                <p:nvPr/>
              </p:nvSpPr>
              <p:spPr>
                <a:xfrm>
                  <a:off x="2719718" y="2670068"/>
                  <a:ext cx="1887194" cy="2110831"/>
                </a:xfrm>
                <a:custGeom>
                  <a:avLst/>
                  <a:gdLst>
                    <a:gd name="connsiteX0" fmla="*/ 0 w 1764506"/>
                    <a:gd name="connsiteY0" fmla="*/ 721519 h 1485900"/>
                    <a:gd name="connsiteX1" fmla="*/ 1757362 w 1764506"/>
                    <a:gd name="connsiteY1" fmla="*/ 0 h 1485900"/>
                    <a:gd name="connsiteX2" fmla="*/ 1764506 w 1764506"/>
                    <a:gd name="connsiteY2" fmla="*/ 1485900 h 1485900"/>
                    <a:gd name="connsiteX3" fmla="*/ 0 w 1764506"/>
                    <a:gd name="connsiteY3" fmla="*/ 1478757 h 1485900"/>
                    <a:gd name="connsiteX4" fmla="*/ 0 w 1764506"/>
                    <a:gd name="connsiteY4" fmla="*/ 721519 h 1485900"/>
                    <a:gd name="connsiteX0" fmla="*/ 0 w 1764506"/>
                    <a:gd name="connsiteY0" fmla="*/ 723494 h 1487875"/>
                    <a:gd name="connsiteX1" fmla="*/ 1763268 w 1764506"/>
                    <a:gd name="connsiteY1" fmla="*/ 0 h 1487875"/>
                    <a:gd name="connsiteX2" fmla="*/ 1764506 w 1764506"/>
                    <a:gd name="connsiteY2" fmla="*/ 1487875 h 1487875"/>
                    <a:gd name="connsiteX3" fmla="*/ 0 w 1764506"/>
                    <a:gd name="connsiteY3" fmla="*/ 1480732 h 1487875"/>
                    <a:gd name="connsiteX4" fmla="*/ 0 w 1764506"/>
                    <a:gd name="connsiteY4" fmla="*/ 723494 h 1487875"/>
                    <a:gd name="connsiteX0" fmla="*/ 0 w 1764506"/>
                    <a:gd name="connsiteY0" fmla="*/ 723494 h 1483925"/>
                    <a:gd name="connsiteX1" fmla="*/ 1763268 w 1764506"/>
                    <a:gd name="connsiteY1" fmla="*/ 0 h 1483925"/>
                    <a:gd name="connsiteX2" fmla="*/ 1764506 w 1764506"/>
                    <a:gd name="connsiteY2" fmla="*/ 1483925 h 1483925"/>
                    <a:gd name="connsiteX3" fmla="*/ 0 w 1764506"/>
                    <a:gd name="connsiteY3" fmla="*/ 1480732 h 1483925"/>
                    <a:gd name="connsiteX4" fmla="*/ 0 w 1764506"/>
                    <a:gd name="connsiteY4" fmla="*/ 723494 h 1483925"/>
                    <a:gd name="connsiteX0" fmla="*/ 0 w 1764506"/>
                    <a:gd name="connsiteY0" fmla="*/ 723494 h 1483925"/>
                    <a:gd name="connsiteX1" fmla="*/ 1763268 w 1764506"/>
                    <a:gd name="connsiteY1" fmla="*/ 0 h 1483925"/>
                    <a:gd name="connsiteX2" fmla="*/ 1764506 w 1764506"/>
                    <a:gd name="connsiteY2" fmla="*/ 1483925 h 1483925"/>
                    <a:gd name="connsiteX3" fmla="*/ 3938 w 1764506"/>
                    <a:gd name="connsiteY3" fmla="*/ 1468882 h 1483925"/>
                    <a:gd name="connsiteX4" fmla="*/ 0 w 1764506"/>
                    <a:gd name="connsiteY4" fmla="*/ 723494 h 1483925"/>
                    <a:gd name="connsiteX0" fmla="*/ 0 w 1764506"/>
                    <a:gd name="connsiteY0" fmla="*/ 723494 h 1483925"/>
                    <a:gd name="connsiteX1" fmla="*/ 1763268 w 1764506"/>
                    <a:gd name="connsiteY1" fmla="*/ 0 h 1483925"/>
                    <a:gd name="connsiteX2" fmla="*/ 1764506 w 1764506"/>
                    <a:gd name="connsiteY2" fmla="*/ 1483925 h 1483925"/>
                    <a:gd name="connsiteX3" fmla="*/ 5907 w 1764506"/>
                    <a:gd name="connsiteY3" fmla="*/ 1478757 h 1483925"/>
                    <a:gd name="connsiteX4" fmla="*/ 0 w 1764506"/>
                    <a:gd name="connsiteY4" fmla="*/ 723494 h 1483925"/>
                    <a:gd name="connsiteX0" fmla="*/ 0 w 1764506"/>
                    <a:gd name="connsiteY0" fmla="*/ 723494 h 1481950"/>
                    <a:gd name="connsiteX1" fmla="*/ 1763268 w 1764506"/>
                    <a:gd name="connsiteY1" fmla="*/ 0 h 1481950"/>
                    <a:gd name="connsiteX2" fmla="*/ 1764506 w 1764506"/>
                    <a:gd name="connsiteY2" fmla="*/ 1481950 h 1481950"/>
                    <a:gd name="connsiteX3" fmla="*/ 5907 w 1764506"/>
                    <a:gd name="connsiteY3" fmla="*/ 1478757 h 1481950"/>
                    <a:gd name="connsiteX4" fmla="*/ 0 w 1764506"/>
                    <a:gd name="connsiteY4" fmla="*/ 723494 h 1481950"/>
                    <a:gd name="connsiteX0" fmla="*/ 0 w 1764506"/>
                    <a:gd name="connsiteY0" fmla="*/ 723494 h 1478757"/>
                    <a:gd name="connsiteX1" fmla="*/ 1763268 w 1764506"/>
                    <a:gd name="connsiteY1" fmla="*/ 0 h 1478757"/>
                    <a:gd name="connsiteX2" fmla="*/ 1764506 w 1764506"/>
                    <a:gd name="connsiteY2" fmla="*/ 1478000 h 1478757"/>
                    <a:gd name="connsiteX3" fmla="*/ 5907 w 1764506"/>
                    <a:gd name="connsiteY3" fmla="*/ 1478757 h 1478757"/>
                    <a:gd name="connsiteX4" fmla="*/ 0 w 1764506"/>
                    <a:gd name="connsiteY4" fmla="*/ 723494 h 1478757"/>
                    <a:gd name="connsiteX0" fmla="*/ 0 w 1764506"/>
                    <a:gd name="connsiteY0" fmla="*/ 723494 h 1478757"/>
                    <a:gd name="connsiteX1" fmla="*/ 1763268 w 1764506"/>
                    <a:gd name="connsiteY1" fmla="*/ 0 h 1478757"/>
                    <a:gd name="connsiteX2" fmla="*/ 1764506 w 1764506"/>
                    <a:gd name="connsiteY2" fmla="*/ 1478000 h 1478757"/>
                    <a:gd name="connsiteX3" fmla="*/ 1969 w 1764506"/>
                    <a:gd name="connsiteY3" fmla="*/ 1478757 h 1478757"/>
                    <a:gd name="connsiteX4" fmla="*/ 0 w 1764506"/>
                    <a:gd name="connsiteY4" fmla="*/ 723494 h 1478757"/>
                    <a:gd name="connsiteX0" fmla="*/ 2207 w 1766713"/>
                    <a:gd name="connsiteY0" fmla="*/ 723494 h 1478757"/>
                    <a:gd name="connsiteX1" fmla="*/ 1765475 w 1766713"/>
                    <a:gd name="connsiteY1" fmla="*/ 0 h 1478757"/>
                    <a:gd name="connsiteX2" fmla="*/ 1766713 w 1766713"/>
                    <a:gd name="connsiteY2" fmla="*/ 1478000 h 1478757"/>
                    <a:gd name="connsiteX3" fmla="*/ 238 w 1766713"/>
                    <a:gd name="connsiteY3" fmla="*/ 1478757 h 1478757"/>
                    <a:gd name="connsiteX4" fmla="*/ 2207 w 1766713"/>
                    <a:gd name="connsiteY4" fmla="*/ 723494 h 1478757"/>
                    <a:gd name="connsiteX0" fmla="*/ 2207 w 1766713"/>
                    <a:gd name="connsiteY0" fmla="*/ 723494 h 1481900"/>
                    <a:gd name="connsiteX1" fmla="*/ 1765475 w 1766713"/>
                    <a:gd name="connsiteY1" fmla="*/ 0 h 1481900"/>
                    <a:gd name="connsiteX2" fmla="*/ 1766713 w 1766713"/>
                    <a:gd name="connsiteY2" fmla="*/ 1481900 h 1481900"/>
                    <a:gd name="connsiteX3" fmla="*/ 238 w 1766713"/>
                    <a:gd name="connsiteY3" fmla="*/ 1478757 h 1481900"/>
                    <a:gd name="connsiteX4" fmla="*/ 2207 w 1766713"/>
                    <a:gd name="connsiteY4" fmla="*/ 723494 h 1481900"/>
                    <a:gd name="connsiteX0" fmla="*/ 2207 w 1766713"/>
                    <a:gd name="connsiteY0" fmla="*/ 723494 h 1481900"/>
                    <a:gd name="connsiteX1" fmla="*/ 1765475 w 1766713"/>
                    <a:gd name="connsiteY1" fmla="*/ 0 h 1481900"/>
                    <a:gd name="connsiteX2" fmla="*/ 1766713 w 1766713"/>
                    <a:gd name="connsiteY2" fmla="*/ 1481900 h 1481900"/>
                    <a:gd name="connsiteX3" fmla="*/ 238 w 1766713"/>
                    <a:gd name="connsiteY3" fmla="*/ 1478757 h 1481900"/>
                    <a:gd name="connsiteX4" fmla="*/ 2207 w 1766713"/>
                    <a:gd name="connsiteY4" fmla="*/ 723494 h 1481900"/>
                    <a:gd name="connsiteX0" fmla="*/ 2207 w 1766713"/>
                    <a:gd name="connsiteY0" fmla="*/ 723494 h 1482657"/>
                    <a:gd name="connsiteX1" fmla="*/ 1765475 w 1766713"/>
                    <a:gd name="connsiteY1" fmla="*/ 0 h 1482657"/>
                    <a:gd name="connsiteX2" fmla="*/ 1766713 w 1766713"/>
                    <a:gd name="connsiteY2" fmla="*/ 1481900 h 1482657"/>
                    <a:gd name="connsiteX3" fmla="*/ 238 w 1766713"/>
                    <a:gd name="connsiteY3" fmla="*/ 1482657 h 1482657"/>
                    <a:gd name="connsiteX4" fmla="*/ 2207 w 1766713"/>
                    <a:gd name="connsiteY4" fmla="*/ 723494 h 1482657"/>
                    <a:gd name="connsiteX0" fmla="*/ 2207 w 1768055"/>
                    <a:gd name="connsiteY0" fmla="*/ 723494 h 1482657"/>
                    <a:gd name="connsiteX1" fmla="*/ 1767443 w 1768055"/>
                    <a:gd name="connsiteY1" fmla="*/ 0 h 1482657"/>
                    <a:gd name="connsiteX2" fmla="*/ 1766713 w 1768055"/>
                    <a:gd name="connsiteY2" fmla="*/ 1481900 h 1482657"/>
                    <a:gd name="connsiteX3" fmla="*/ 238 w 1768055"/>
                    <a:gd name="connsiteY3" fmla="*/ 1482657 h 1482657"/>
                    <a:gd name="connsiteX4" fmla="*/ 2207 w 1768055"/>
                    <a:gd name="connsiteY4" fmla="*/ 723494 h 1482657"/>
                    <a:gd name="connsiteX0" fmla="*/ 2207 w 1768055"/>
                    <a:gd name="connsiteY0" fmla="*/ 723494 h 1482657"/>
                    <a:gd name="connsiteX1" fmla="*/ 1767443 w 1768055"/>
                    <a:gd name="connsiteY1" fmla="*/ 0 h 1482657"/>
                    <a:gd name="connsiteX2" fmla="*/ 1766713 w 1768055"/>
                    <a:gd name="connsiteY2" fmla="*/ 1470200 h 1482657"/>
                    <a:gd name="connsiteX3" fmla="*/ 238 w 1768055"/>
                    <a:gd name="connsiteY3" fmla="*/ 1482657 h 1482657"/>
                    <a:gd name="connsiteX4" fmla="*/ 2207 w 1768055"/>
                    <a:gd name="connsiteY4" fmla="*/ 723494 h 1482657"/>
                    <a:gd name="connsiteX0" fmla="*/ 2207 w 1767918"/>
                    <a:gd name="connsiteY0" fmla="*/ 723494 h 1482657"/>
                    <a:gd name="connsiteX1" fmla="*/ 1767443 w 1767918"/>
                    <a:gd name="connsiteY1" fmla="*/ 0 h 1482657"/>
                    <a:gd name="connsiteX2" fmla="*/ 1764744 w 1767918"/>
                    <a:gd name="connsiteY2" fmla="*/ 1478000 h 1482657"/>
                    <a:gd name="connsiteX3" fmla="*/ 238 w 1767918"/>
                    <a:gd name="connsiteY3" fmla="*/ 1482657 h 1482657"/>
                    <a:gd name="connsiteX4" fmla="*/ 2207 w 1767918"/>
                    <a:gd name="connsiteY4" fmla="*/ 723494 h 1482657"/>
                    <a:gd name="connsiteX0" fmla="*/ 2207 w 1767831"/>
                    <a:gd name="connsiteY0" fmla="*/ 723494 h 1483850"/>
                    <a:gd name="connsiteX1" fmla="*/ 1767443 w 1767831"/>
                    <a:gd name="connsiteY1" fmla="*/ 0 h 1483850"/>
                    <a:gd name="connsiteX2" fmla="*/ 1762776 w 1767831"/>
                    <a:gd name="connsiteY2" fmla="*/ 1483850 h 1483850"/>
                    <a:gd name="connsiteX3" fmla="*/ 238 w 1767831"/>
                    <a:gd name="connsiteY3" fmla="*/ 1482657 h 1483850"/>
                    <a:gd name="connsiteX4" fmla="*/ 2207 w 1767831"/>
                    <a:gd name="connsiteY4" fmla="*/ 723494 h 1483850"/>
                    <a:gd name="connsiteX0" fmla="*/ 2207 w 1768683"/>
                    <a:gd name="connsiteY0" fmla="*/ 723494 h 1482657"/>
                    <a:gd name="connsiteX1" fmla="*/ 1767443 w 1768683"/>
                    <a:gd name="connsiteY1" fmla="*/ 0 h 1482657"/>
                    <a:gd name="connsiteX2" fmla="*/ 1768683 w 1768683"/>
                    <a:gd name="connsiteY2" fmla="*/ 1481900 h 1482657"/>
                    <a:gd name="connsiteX3" fmla="*/ 238 w 1768683"/>
                    <a:gd name="connsiteY3" fmla="*/ 1482657 h 1482657"/>
                    <a:gd name="connsiteX4" fmla="*/ 2207 w 1768683"/>
                    <a:gd name="connsiteY4" fmla="*/ 723494 h 1482657"/>
                    <a:gd name="connsiteX0" fmla="*/ 2207 w 1768683"/>
                    <a:gd name="connsiteY0" fmla="*/ 723494 h 1482657"/>
                    <a:gd name="connsiteX1" fmla="*/ 1763540 w 1768683"/>
                    <a:gd name="connsiteY1" fmla="*/ 0 h 1482657"/>
                    <a:gd name="connsiteX2" fmla="*/ 1768683 w 1768683"/>
                    <a:gd name="connsiteY2" fmla="*/ 1481900 h 1482657"/>
                    <a:gd name="connsiteX3" fmla="*/ 238 w 1768683"/>
                    <a:gd name="connsiteY3" fmla="*/ 1482657 h 1482657"/>
                    <a:gd name="connsiteX4" fmla="*/ 2207 w 1768683"/>
                    <a:gd name="connsiteY4" fmla="*/ 723494 h 1482657"/>
                    <a:gd name="connsiteX0" fmla="*/ 2207 w 1771821"/>
                    <a:gd name="connsiteY0" fmla="*/ 723494 h 1482657"/>
                    <a:gd name="connsiteX1" fmla="*/ 1771344 w 1771821"/>
                    <a:gd name="connsiteY1" fmla="*/ 0 h 1482657"/>
                    <a:gd name="connsiteX2" fmla="*/ 1768683 w 1771821"/>
                    <a:gd name="connsiteY2" fmla="*/ 1481900 h 1482657"/>
                    <a:gd name="connsiteX3" fmla="*/ 238 w 1771821"/>
                    <a:gd name="connsiteY3" fmla="*/ 1482657 h 1482657"/>
                    <a:gd name="connsiteX4" fmla="*/ 2207 w 1771821"/>
                    <a:gd name="connsiteY4" fmla="*/ 723494 h 1482657"/>
                    <a:gd name="connsiteX0" fmla="*/ 2207 w 1771958"/>
                    <a:gd name="connsiteY0" fmla="*/ 723494 h 1482657"/>
                    <a:gd name="connsiteX1" fmla="*/ 1771344 w 1771958"/>
                    <a:gd name="connsiteY1" fmla="*/ 0 h 1482657"/>
                    <a:gd name="connsiteX2" fmla="*/ 1770635 w 1771958"/>
                    <a:gd name="connsiteY2" fmla="*/ 1479978 h 1482657"/>
                    <a:gd name="connsiteX3" fmla="*/ 238 w 1771958"/>
                    <a:gd name="connsiteY3" fmla="*/ 1482657 h 1482657"/>
                    <a:gd name="connsiteX4" fmla="*/ 2207 w 1771958"/>
                    <a:gd name="connsiteY4" fmla="*/ 723494 h 1482657"/>
                    <a:gd name="connsiteX0" fmla="*/ 2207 w 1771821"/>
                    <a:gd name="connsiteY0" fmla="*/ 723494 h 1482657"/>
                    <a:gd name="connsiteX1" fmla="*/ 1771344 w 1771821"/>
                    <a:gd name="connsiteY1" fmla="*/ 0 h 1482657"/>
                    <a:gd name="connsiteX2" fmla="*/ 1768684 w 1771821"/>
                    <a:gd name="connsiteY2" fmla="*/ 1481900 h 1482657"/>
                    <a:gd name="connsiteX3" fmla="*/ 238 w 1771821"/>
                    <a:gd name="connsiteY3" fmla="*/ 1482657 h 1482657"/>
                    <a:gd name="connsiteX4" fmla="*/ 2207 w 1771821"/>
                    <a:gd name="connsiteY4" fmla="*/ 723494 h 1482657"/>
                    <a:gd name="connsiteX0" fmla="*/ 2207 w 1771958"/>
                    <a:gd name="connsiteY0" fmla="*/ 723494 h 1482657"/>
                    <a:gd name="connsiteX1" fmla="*/ 1771344 w 1771958"/>
                    <a:gd name="connsiteY1" fmla="*/ 0 h 1482657"/>
                    <a:gd name="connsiteX2" fmla="*/ 1770636 w 1771958"/>
                    <a:gd name="connsiteY2" fmla="*/ 1479979 h 1482657"/>
                    <a:gd name="connsiteX3" fmla="*/ 238 w 1771958"/>
                    <a:gd name="connsiteY3" fmla="*/ 1482657 h 1482657"/>
                    <a:gd name="connsiteX4" fmla="*/ 2207 w 1771958"/>
                    <a:gd name="connsiteY4" fmla="*/ 723494 h 1482657"/>
                    <a:gd name="connsiteX0" fmla="*/ 2207 w 1772587"/>
                    <a:gd name="connsiteY0" fmla="*/ 723494 h 1483821"/>
                    <a:gd name="connsiteX1" fmla="*/ 1771344 w 1772587"/>
                    <a:gd name="connsiteY1" fmla="*/ 0 h 1483821"/>
                    <a:gd name="connsiteX2" fmla="*/ 1772587 w 1772587"/>
                    <a:gd name="connsiteY2" fmla="*/ 1483821 h 1483821"/>
                    <a:gd name="connsiteX3" fmla="*/ 238 w 1772587"/>
                    <a:gd name="connsiteY3" fmla="*/ 1482657 h 1483821"/>
                    <a:gd name="connsiteX4" fmla="*/ 2207 w 1772587"/>
                    <a:gd name="connsiteY4" fmla="*/ 723494 h 1483821"/>
                    <a:gd name="connsiteX0" fmla="*/ 2207 w 1772587"/>
                    <a:gd name="connsiteY0" fmla="*/ 723494 h 1483821"/>
                    <a:gd name="connsiteX1" fmla="*/ 1771344 w 1772587"/>
                    <a:gd name="connsiteY1" fmla="*/ 0 h 1483821"/>
                    <a:gd name="connsiteX2" fmla="*/ 1772587 w 1772587"/>
                    <a:gd name="connsiteY2" fmla="*/ 1483821 h 1483821"/>
                    <a:gd name="connsiteX3" fmla="*/ 238 w 1772587"/>
                    <a:gd name="connsiteY3" fmla="*/ 1482657 h 1483821"/>
                    <a:gd name="connsiteX4" fmla="*/ 2207 w 1772587"/>
                    <a:gd name="connsiteY4" fmla="*/ 723494 h 1483821"/>
                    <a:gd name="connsiteX0" fmla="*/ 394 w 1772725"/>
                    <a:gd name="connsiteY0" fmla="*/ 723494 h 1483821"/>
                    <a:gd name="connsiteX1" fmla="*/ 1771482 w 1772725"/>
                    <a:gd name="connsiteY1" fmla="*/ 0 h 1483821"/>
                    <a:gd name="connsiteX2" fmla="*/ 1772725 w 1772725"/>
                    <a:gd name="connsiteY2" fmla="*/ 1483821 h 1483821"/>
                    <a:gd name="connsiteX3" fmla="*/ 376 w 1772725"/>
                    <a:gd name="connsiteY3" fmla="*/ 1482657 h 1483821"/>
                    <a:gd name="connsiteX4" fmla="*/ 394 w 1772725"/>
                    <a:gd name="connsiteY4" fmla="*/ 723494 h 148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25" h="1483821">
                      <a:moveTo>
                        <a:pt x="394" y="723494"/>
                      </a:moveTo>
                      <a:lnTo>
                        <a:pt x="1771482" y="0"/>
                      </a:lnTo>
                      <a:cubicBezTo>
                        <a:pt x="1773863" y="495300"/>
                        <a:pt x="1770344" y="988521"/>
                        <a:pt x="1772725" y="1483821"/>
                      </a:cubicBezTo>
                      <a:lnTo>
                        <a:pt x="376" y="1482657"/>
                      </a:lnTo>
                      <a:cubicBezTo>
                        <a:pt x="-937" y="1234194"/>
                        <a:pt x="1707" y="971957"/>
                        <a:pt x="394" y="723494"/>
                      </a:cubicBezTo>
                      <a:close/>
                    </a:path>
                  </a:pathLst>
                </a:custGeom>
                <a:solidFill>
                  <a:srgbClr val="09C7D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sz="135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60" name="组合 59">
                <a:extLst>
                  <a:ext uri="{FF2B5EF4-FFF2-40B4-BE49-F238E27FC236}">
                    <a16:creationId xmlns:a16="http://schemas.microsoft.com/office/drawing/2014/main" id="{B541D3F5-A3D3-38E8-7436-E6421EE5D62F}"/>
                  </a:ext>
                </a:extLst>
              </p:cNvPr>
              <p:cNvGrpSpPr/>
              <p:nvPr/>
            </p:nvGrpSpPr>
            <p:grpSpPr>
              <a:xfrm>
                <a:off x="2716559" y="3839658"/>
                <a:ext cx="1874324" cy="924965"/>
                <a:chOff x="2588776" y="3613696"/>
                <a:chExt cx="1874324" cy="924965"/>
              </a:xfrm>
            </p:grpSpPr>
            <p:sp>
              <p:nvSpPr>
                <p:cNvPr id="61" name="Bullet2">
                  <a:extLst>
                    <a:ext uri="{FF2B5EF4-FFF2-40B4-BE49-F238E27FC236}">
                      <a16:creationId xmlns:a16="http://schemas.microsoft.com/office/drawing/2014/main" id="{A67752EA-1D45-3395-4A0F-05FFF23BD4DB}"/>
                    </a:ext>
                  </a:extLst>
                </p:cNvPr>
                <p:cNvSpPr/>
                <p:nvPr/>
              </p:nvSpPr>
              <p:spPr>
                <a:xfrm>
                  <a:off x="2588776" y="3613696"/>
                  <a:ext cx="1874324" cy="598759"/>
                </a:xfrm>
                <a:prstGeom prst="rect">
                  <a:avLst/>
                </a:prstGeom>
              </p:spPr>
              <p:txBody>
                <a:bodyPr wrap="square" anchor="t"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78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空气源热泵（高能量供热机组）的生产</a:t>
                  </a:r>
                </a:p>
              </p:txBody>
            </p:sp>
            <p:sp>
              <p:nvSpPr>
                <p:cNvPr id="62" name="Text2">
                  <a:extLst>
                    <a:ext uri="{FF2B5EF4-FFF2-40B4-BE49-F238E27FC236}">
                      <a16:creationId xmlns:a16="http://schemas.microsoft.com/office/drawing/2014/main" id="{0F61AE69-FBBD-7C07-3339-02C264997DC9}"/>
                    </a:ext>
                  </a:extLst>
                </p:cNvPr>
                <p:cNvSpPr txBox="1"/>
                <p:nvPr/>
              </p:nvSpPr>
              <p:spPr>
                <a:xfrm>
                  <a:off x="2588777" y="4151344"/>
                  <a:ext cx="1874322" cy="387317"/>
                </a:xfrm>
                <a:prstGeom prst="rect">
                  <a:avLst/>
                </a:prstGeom>
                <a:noFill/>
              </p:spPr>
              <p:txBody>
                <a:bodyPr wrap="square" anchor="t" anchorCtr="1">
                  <a:norm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zh-CN" altLang="en-US" sz="78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有效期</a:t>
                  </a:r>
                  <a:endParaRPr kumimoji="1" lang="en-US" altLang="zh-CN" sz="78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8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20220610-20250609</a:t>
                  </a:r>
                  <a:endParaRPr kumimoji="1" lang="zh-CN" altLang="en-US" sz="78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4" name="组合 13">
              <a:extLst>
                <a:ext uri="{FF2B5EF4-FFF2-40B4-BE49-F238E27FC236}">
                  <a16:creationId xmlns:a16="http://schemas.microsoft.com/office/drawing/2014/main" id="{099ACACC-39A8-E2C0-EF5C-DA3290072CE3}"/>
                </a:ext>
              </a:extLst>
            </p:cNvPr>
            <p:cNvGrpSpPr/>
            <p:nvPr/>
          </p:nvGrpSpPr>
          <p:grpSpPr>
            <a:xfrm>
              <a:off x="641449" y="1611750"/>
              <a:ext cx="1902030" cy="3172661"/>
              <a:chOff x="641449" y="1611750"/>
              <a:chExt cx="1902030" cy="3172661"/>
            </a:xfrm>
          </p:grpSpPr>
          <p:grpSp>
            <p:nvGrpSpPr>
              <p:cNvPr id="10" name="组合 9">
                <a:extLst>
                  <a:ext uri="{FF2B5EF4-FFF2-40B4-BE49-F238E27FC236}">
                    <a16:creationId xmlns:a16="http://schemas.microsoft.com/office/drawing/2014/main" id="{74891569-398B-9FAB-7358-1CB9FD839BCF}"/>
                  </a:ext>
                </a:extLst>
              </p:cNvPr>
              <p:cNvGrpSpPr/>
              <p:nvPr/>
            </p:nvGrpSpPr>
            <p:grpSpPr>
              <a:xfrm>
                <a:off x="641449" y="1611750"/>
                <a:ext cx="1902030" cy="3172661"/>
                <a:chOff x="641449" y="1611750"/>
                <a:chExt cx="1902030" cy="3172661"/>
              </a:xfrm>
            </p:grpSpPr>
            <p:pic>
              <p:nvPicPr>
                <p:cNvPr id="3" name="图片 2">
                  <a:extLst>
                    <a:ext uri="{FF2B5EF4-FFF2-40B4-BE49-F238E27FC236}">
                      <a16:creationId xmlns:a16="http://schemas.microsoft.com/office/drawing/2014/main" id="{D8C48BBE-1CA7-B123-F98C-5DDD04EFEFFB}"/>
                    </a:ext>
                  </a:extLst>
                </p:cNvPr>
                <p:cNvPicPr>
                  <a:picLocks noChangeAspect="1"/>
                </p:cNvPicPr>
                <p:nvPr/>
              </p:nvPicPr>
              <p:blipFill rotWithShape="1">
                <a:blip r:embed="rId4">
                  <a:extLst>
                    <a:ext uri="{28A0092B-C50C-407E-A947-70E740481C1C}">
                      <a14:useLocalDpi xmlns:a14="http://schemas.microsoft.com/office/drawing/2010/main" val="0"/>
                    </a:ext>
                  </a:extLst>
                </a:blip>
                <a:srcRect l="3830" t="3339" r="3830" b="5672"/>
                <a:stretch/>
              </p:blipFill>
              <p:spPr>
                <a:xfrm>
                  <a:off x="656700" y="1650321"/>
                  <a:ext cx="1886779" cy="3134090"/>
                </a:xfrm>
                <a:prstGeom prst="rect">
                  <a:avLst/>
                </a:prstGeom>
              </p:spPr>
            </p:pic>
            <p:cxnSp>
              <p:nvCxnSpPr>
                <p:cNvPr id="56" name="line1">
                  <a:extLst>
                    <a:ext uri="{FF2B5EF4-FFF2-40B4-BE49-F238E27FC236}">
                      <a16:creationId xmlns:a16="http://schemas.microsoft.com/office/drawing/2014/main" id="{56CF9435-751B-A5F0-D2D0-50FD4D1A8960}"/>
                    </a:ext>
                  </a:extLst>
                </p:cNvPr>
                <p:cNvCxnSpPr>
                  <a:cxnSpLocks/>
                </p:cNvCxnSpPr>
                <p:nvPr/>
              </p:nvCxnSpPr>
              <p:spPr>
                <a:xfrm>
                  <a:off x="641449" y="1611750"/>
                  <a:ext cx="1887194" cy="0"/>
                </a:xfrm>
                <a:prstGeom prst="line">
                  <a:avLst/>
                </a:prstGeom>
                <a:ln w="69850">
                  <a:solidFill>
                    <a:srgbClr val="E66B70"/>
                  </a:solidFill>
                </a:ln>
              </p:spPr>
              <p:style>
                <a:lnRef idx="1">
                  <a:schemeClr val="accent3"/>
                </a:lnRef>
                <a:fillRef idx="0">
                  <a:schemeClr val="accent3"/>
                </a:fillRef>
                <a:effectRef idx="0">
                  <a:schemeClr val="accent3"/>
                </a:effectRef>
                <a:fontRef idx="minor">
                  <a:schemeClr val="tx1"/>
                </a:fontRef>
              </p:style>
            </p:cxnSp>
            <p:sp>
              <p:nvSpPr>
                <p:cNvPr id="58" name="ComponentBackground1">
                  <a:extLst>
                    <a:ext uri="{FF2B5EF4-FFF2-40B4-BE49-F238E27FC236}">
                      <a16:creationId xmlns:a16="http://schemas.microsoft.com/office/drawing/2014/main" id="{0B992D11-4B4C-D450-E5D4-C936A8F9C242}"/>
                    </a:ext>
                  </a:extLst>
                </p:cNvPr>
                <p:cNvSpPr/>
                <p:nvPr/>
              </p:nvSpPr>
              <p:spPr>
                <a:xfrm>
                  <a:off x="641449" y="2673580"/>
                  <a:ext cx="1887194" cy="2110831"/>
                </a:xfrm>
                <a:custGeom>
                  <a:avLst/>
                  <a:gdLst>
                    <a:gd name="connsiteX0" fmla="*/ 0 w 1764506"/>
                    <a:gd name="connsiteY0" fmla="*/ 721519 h 1485900"/>
                    <a:gd name="connsiteX1" fmla="*/ 1757362 w 1764506"/>
                    <a:gd name="connsiteY1" fmla="*/ 0 h 1485900"/>
                    <a:gd name="connsiteX2" fmla="*/ 1764506 w 1764506"/>
                    <a:gd name="connsiteY2" fmla="*/ 1485900 h 1485900"/>
                    <a:gd name="connsiteX3" fmla="*/ 0 w 1764506"/>
                    <a:gd name="connsiteY3" fmla="*/ 1478757 h 1485900"/>
                    <a:gd name="connsiteX4" fmla="*/ 0 w 1764506"/>
                    <a:gd name="connsiteY4" fmla="*/ 721519 h 1485900"/>
                    <a:gd name="connsiteX0" fmla="*/ 0 w 1764506"/>
                    <a:gd name="connsiteY0" fmla="*/ 723494 h 1487875"/>
                    <a:gd name="connsiteX1" fmla="*/ 1763268 w 1764506"/>
                    <a:gd name="connsiteY1" fmla="*/ 0 h 1487875"/>
                    <a:gd name="connsiteX2" fmla="*/ 1764506 w 1764506"/>
                    <a:gd name="connsiteY2" fmla="*/ 1487875 h 1487875"/>
                    <a:gd name="connsiteX3" fmla="*/ 0 w 1764506"/>
                    <a:gd name="connsiteY3" fmla="*/ 1480732 h 1487875"/>
                    <a:gd name="connsiteX4" fmla="*/ 0 w 1764506"/>
                    <a:gd name="connsiteY4" fmla="*/ 723494 h 1487875"/>
                    <a:gd name="connsiteX0" fmla="*/ 0 w 1764506"/>
                    <a:gd name="connsiteY0" fmla="*/ 723494 h 1483925"/>
                    <a:gd name="connsiteX1" fmla="*/ 1763268 w 1764506"/>
                    <a:gd name="connsiteY1" fmla="*/ 0 h 1483925"/>
                    <a:gd name="connsiteX2" fmla="*/ 1764506 w 1764506"/>
                    <a:gd name="connsiteY2" fmla="*/ 1483925 h 1483925"/>
                    <a:gd name="connsiteX3" fmla="*/ 0 w 1764506"/>
                    <a:gd name="connsiteY3" fmla="*/ 1480732 h 1483925"/>
                    <a:gd name="connsiteX4" fmla="*/ 0 w 1764506"/>
                    <a:gd name="connsiteY4" fmla="*/ 723494 h 1483925"/>
                    <a:gd name="connsiteX0" fmla="*/ 0 w 1764506"/>
                    <a:gd name="connsiteY0" fmla="*/ 723494 h 1483925"/>
                    <a:gd name="connsiteX1" fmla="*/ 1763268 w 1764506"/>
                    <a:gd name="connsiteY1" fmla="*/ 0 h 1483925"/>
                    <a:gd name="connsiteX2" fmla="*/ 1764506 w 1764506"/>
                    <a:gd name="connsiteY2" fmla="*/ 1483925 h 1483925"/>
                    <a:gd name="connsiteX3" fmla="*/ 3938 w 1764506"/>
                    <a:gd name="connsiteY3" fmla="*/ 1468882 h 1483925"/>
                    <a:gd name="connsiteX4" fmla="*/ 0 w 1764506"/>
                    <a:gd name="connsiteY4" fmla="*/ 723494 h 1483925"/>
                    <a:gd name="connsiteX0" fmla="*/ 0 w 1764506"/>
                    <a:gd name="connsiteY0" fmla="*/ 723494 h 1483925"/>
                    <a:gd name="connsiteX1" fmla="*/ 1763268 w 1764506"/>
                    <a:gd name="connsiteY1" fmla="*/ 0 h 1483925"/>
                    <a:gd name="connsiteX2" fmla="*/ 1764506 w 1764506"/>
                    <a:gd name="connsiteY2" fmla="*/ 1483925 h 1483925"/>
                    <a:gd name="connsiteX3" fmla="*/ 5907 w 1764506"/>
                    <a:gd name="connsiteY3" fmla="*/ 1478757 h 1483925"/>
                    <a:gd name="connsiteX4" fmla="*/ 0 w 1764506"/>
                    <a:gd name="connsiteY4" fmla="*/ 723494 h 1483925"/>
                    <a:gd name="connsiteX0" fmla="*/ 0 w 1764506"/>
                    <a:gd name="connsiteY0" fmla="*/ 723494 h 1481950"/>
                    <a:gd name="connsiteX1" fmla="*/ 1763268 w 1764506"/>
                    <a:gd name="connsiteY1" fmla="*/ 0 h 1481950"/>
                    <a:gd name="connsiteX2" fmla="*/ 1764506 w 1764506"/>
                    <a:gd name="connsiteY2" fmla="*/ 1481950 h 1481950"/>
                    <a:gd name="connsiteX3" fmla="*/ 5907 w 1764506"/>
                    <a:gd name="connsiteY3" fmla="*/ 1478757 h 1481950"/>
                    <a:gd name="connsiteX4" fmla="*/ 0 w 1764506"/>
                    <a:gd name="connsiteY4" fmla="*/ 723494 h 1481950"/>
                    <a:gd name="connsiteX0" fmla="*/ 0 w 1764506"/>
                    <a:gd name="connsiteY0" fmla="*/ 723494 h 1478757"/>
                    <a:gd name="connsiteX1" fmla="*/ 1763268 w 1764506"/>
                    <a:gd name="connsiteY1" fmla="*/ 0 h 1478757"/>
                    <a:gd name="connsiteX2" fmla="*/ 1764506 w 1764506"/>
                    <a:gd name="connsiteY2" fmla="*/ 1478000 h 1478757"/>
                    <a:gd name="connsiteX3" fmla="*/ 5907 w 1764506"/>
                    <a:gd name="connsiteY3" fmla="*/ 1478757 h 1478757"/>
                    <a:gd name="connsiteX4" fmla="*/ 0 w 1764506"/>
                    <a:gd name="connsiteY4" fmla="*/ 723494 h 1478757"/>
                    <a:gd name="connsiteX0" fmla="*/ 0 w 1764506"/>
                    <a:gd name="connsiteY0" fmla="*/ 723494 h 1478757"/>
                    <a:gd name="connsiteX1" fmla="*/ 1763268 w 1764506"/>
                    <a:gd name="connsiteY1" fmla="*/ 0 h 1478757"/>
                    <a:gd name="connsiteX2" fmla="*/ 1764506 w 1764506"/>
                    <a:gd name="connsiteY2" fmla="*/ 1478000 h 1478757"/>
                    <a:gd name="connsiteX3" fmla="*/ 1969 w 1764506"/>
                    <a:gd name="connsiteY3" fmla="*/ 1478757 h 1478757"/>
                    <a:gd name="connsiteX4" fmla="*/ 0 w 1764506"/>
                    <a:gd name="connsiteY4" fmla="*/ 723494 h 1478757"/>
                    <a:gd name="connsiteX0" fmla="*/ 2207 w 1766713"/>
                    <a:gd name="connsiteY0" fmla="*/ 723494 h 1478757"/>
                    <a:gd name="connsiteX1" fmla="*/ 1765475 w 1766713"/>
                    <a:gd name="connsiteY1" fmla="*/ 0 h 1478757"/>
                    <a:gd name="connsiteX2" fmla="*/ 1766713 w 1766713"/>
                    <a:gd name="connsiteY2" fmla="*/ 1478000 h 1478757"/>
                    <a:gd name="connsiteX3" fmla="*/ 238 w 1766713"/>
                    <a:gd name="connsiteY3" fmla="*/ 1478757 h 1478757"/>
                    <a:gd name="connsiteX4" fmla="*/ 2207 w 1766713"/>
                    <a:gd name="connsiteY4" fmla="*/ 723494 h 1478757"/>
                    <a:gd name="connsiteX0" fmla="*/ 2207 w 1766713"/>
                    <a:gd name="connsiteY0" fmla="*/ 723494 h 1481900"/>
                    <a:gd name="connsiteX1" fmla="*/ 1765475 w 1766713"/>
                    <a:gd name="connsiteY1" fmla="*/ 0 h 1481900"/>
                    <a:gd name="connsiteX2" fmla="*/ 1766713 w 1766713"/>
                    <a:gd name="connsiteY2" fmla="*/ 1481900 h 1481900"/>
                    <a:gd name="connsiteX3" fmla="*/ 238 w 1766713"/>
                    <a:gd name="connsiteY3" fmla="*/ 1478757 h 1481900"/>
                    <a:gd name="connsiteX4" fmla="*/ 2207 w 1766713"/>
                    <a:gd name="connsiteY4" fmla="*/ 723494 h 1481900"/>
                    <a:gd name="connsiteX0" fmla="*/ 2207 w 1766713"/>
                    <a:gd name="connsiteY0" fmla="*/ 723494 h 1481900"/>
                    <a:gd name="connsiteX1" fmla="*/ 1765475 w 1766713"/>
                    <a:gd name="connsiteY1" fmla="*/ 0 h 1481900"/>
                    <a:gd name="connsiteX2" fmla="*/ 1766713 w 1766713"/>
                    <a:gd name="connsiteY2" fmla="*/ 1481900 h 1481900"/>
                    <a:gd name="connsiteX3" fmla="*/ 238 w 1766713"/>
                    <a:gd name="connsiteY3" fmla="*/ 1478757 h 1481900"/>
                    <a:gd name="connsiteX4" fmla="*/ 2207 w 1766713"/>
                    <a:gd name="connsiteY4" fmla="*/ 723494 h 1481900"/>
                    <a:gd name="connsiteX0" fmla="*/ 2207 w 1766713"/>
                    <a:gd name="connsiteY0" fmla="*/ 723494 h 1482657"/>
                    <a:gd name="connsiteX1" fmla="*/ 1765475 w 1766713"/>
                    <a:gd name="connsiteY1" fmla="*/ 0 h 1482657"/>
                    <a:gd name="connsiteX2" fmla="*/ 1766713 w 1766713"/>
                    <a:gd name="connsiteY2" fmla="*/ 1481900 h 1482657"/>
                    <a:gd name="connsiteX3" fmla="*/ 238 w 1766713"/>
                    <a:gd name="connsiteY3" fmla="*/ 1482657 h 1482657"/>
                    <a:gd name="connsiteX4" fmla="*/ 2207 w 1766713"/>
                    <a:gd name="connsiteY4" fmla="*/ 723494 h 1482657"/>
                    <a:gd name="connsiteX0" fmla="*/ 2207 w 1768055"/>
                    <a:gd name="connsiteY0" fmla="*/ 723494 h 1482657"/>
                    <a:gd name="connsiteX1" fmla="*/ 1767443 w 1768055"/>
                    <a:gd name="connsiteY1" fmla="*/ 0 h 1482657"/>
                    <a:gd name="connsiteX2" fmla="*/ 1766713 w 1768055"/>
                    <a:gd name="connsiteY2" fmla="*/ 1481900 h 1482657"/>
                    <a:gd name="connsiteX3" fmla="*/ 238 w 1768055"/>
                    <a:gd name="connsiteY3" fmla="*/ 1482657 h 1482657"/>
                    <a:gd name="connsiteX4" fmla="*/ 2207 w 1768055"/>
                    <a:gd name="connsiteY4" fmla="*/ 723494 h 1482657"/>
                    <a:gd name="connsiteX0" fmla="*/ 2207 w 1768055"/>
                    <a:gd name="connsiteY0" fmla="*/ 723494 h 1482657"/>
                    <a:gd name="connsiteX1" fmla="*/ 1767443 w 1768055"/>
                    <a:gd name="connsiteY1" fmla="*/ 0 h 1482657"/>
                    <a:gd name="connsiteX2" fmla="*/ 1766713 w 1768055"/>
                    <a:gd name="connsiteY2" fmla="*/ 1470200 h 1482657"/>
                    <a:gd name="connsiteX3" fmla="*/ 238 w 1768055"/>
                    <a:gd name="connsiteY3" fmla="*/ 1482657 h 1482657"/>
                    <a:gd name="connsiteX4" fmla="*/ 2207 w 1768055"/>
                    <a:gd name="connsiteY4" fmla="*/ 723494 h 1482657"/>
                    <a:gd name="connsiteX0" fmla="*/ 2207 w 1767918"/>
                    <a:gd name="connsiteY0" fmla="*/ 723494 h 1482657"/>
                    <a:gd name="connsiteX1" fmla="*/ 1767443 w 1767918"/>
                    <a:gd name="connsiteY1" fmla="*/ 0 h 1482657"/>
                    <a:gd name="connsiteX2" fmla="*/ 1764744 w 1767918"/>
                    <a:gd name="connsiteY2" fmla="*/ 1478000 h 1482657"/>
                    <a:gd name="connsiteX3" fmla="*/ 238 w 1767918"/>
                    <a:gd name="connsiteY3" fmla="*/ 1482657 h 1482657"/>
                    <a:gd name="connsiteX4" fmla="*/ 2207 w 1767918"/>
                    <a:gd name="connsiteY4" fmla="*/ 723494 h 1482657"/>
                    <a:gd name="connsiteX0" fmla="*/ 2207 w 1767831"/>
                    <a:gd name="connsiteY0" fmla="*/ 723494 h 1483850"/>
                    <a:gd name="connsiteX1" fmla="*/ 1767443 w 1767831"/>
                    <a:gd name="connsiteY1" fmla="*/ 0 h 1483850"/>
                    <a:gd name="connsiteX2" fmla="*/ 1762776 w 1767831"/>
                    <a:gd name="connsiteY2" fmla="*/ 1483850 h 1483850"/>
                    <a:gd name="connsiteX3" fmla="*/ 238 w 1767831"/>
                    <a:gd name="connsiteY3" fmla="*/ 1482657 h 1483850"/>
                    <a:gd name="connsiteX4" fmla="*/ 2207 w 1767831"/>
                    <a:gd name="connsiteY4" fmla="*/ 723494 h 1483850"/>
                    <a:gd name="connsiteX0" fmla="*/ 2207 w 1768683"/>
                    <a:gd name="connsiteY0" fmla="*/ 723494 h 1482657"/>
                    <a:gd name="connsiteX1" fmla="*/ 1767443 w 1768683"/>
                    <a:gd name="connsiteY1" fmla="*/ 0 h 1482657"/>
                    <a:gd name="connsiteX2" fmla="*/ 1768683 w 1768683"/>
                    <a:gd name="connsiteY2" fmla="*/ 1481900 h 1482657"/>
                    <a:gd name="connsiteX3" fmla="*/ 238 w 1768683"/>
                    <a:gd name="connsiteY3" fmla="*/ 1482657 h 1482657"/>
                    <a:gd name="connsiteX4" fmla="*/ 2207 w 1768683"/>
                    <a:gd name="connsiteY4" fmla="*/ 723494 h 1482657"/>
                    <a:gd name="connsiteX0" fmla="*/ 2207 w 1768683"/>
                    <a:gd name="connsiteY0" fmla="*/ 723494 h 1482657"/>
                    <a:gd name="connsiteX1" fmla="*/ 1763540 w 1768683"/>
                    <a:gd name="connsiteY1" fmla="*/ 0 h 1482657"/>
                    <a:gd name="connsiteX2" fmla="*/ 1768683 w 1768683"/>
                    <a:gd name="connsiteY2" fmla="*/ 1481900 h 1482657"/>
                    <a:gd name="connsiteX3" fmla="*/ 238 w 1768683"/>
                    <a:gd name="connsiteY3" fmla="*/ 1482657 h 1482657"/>
                    <a:gd name="connsiteX4" fmla="*/ 2207 w 1768683"/>
                    <a:gd name="connsiteY4" fmla="*/ 723494 h 1482657"/>
                    <a:gd name="connsiteX0" fmla="*/ 2207 w 1771821"/>
                    <a:gd name="connsiteY0" fmla="*/ 723494 h 1482657"/>
                    <a:gd name="connsiteX1" fmla="*/ 1771344 w 1771821"/>
                    <a:gd name="connsiteY1" fmla="*/ 0 h 1482657"/>
                    <a:gd name="connsiteX2" fmla="*/ 1768683 w 1771821"/>
                    <a:gd name="connsiteY2" fmla="*/ 1481900 h 1482657"/>
                    <a:gd name="connsiteX3" fmla="*/ 238 w 1771821"/>
                    <a:gd name="connsiteY3" fmla="*/ 1482657 h 1482657"/>
                    <a:gd name="connsiteX4" fmla="*/ 2207 w 1771821"/>
                    <a:gd name="connsiteY4" fmla="*/ 723494 h 1482657"/>
                    <a:gd name="connsiteX0" fmla="*/ 2207 w 1771958"/>
                    <a:gd name="connsiteY0" fmla="*/ 723494 h 1482657"/>
                    <a:gd name="connsiteX1" fmla="*/ 1771344 w 1771958"/>
                    <a:gd name="connsiteY1" fmla="*/ 0 h 1482657"/>
                    <a:gd name="connsiteX2" fmla="*/ 1770635 w 1771958"/>
                    <a:gd name="connsiteY2" fmla="*/ 1479978 h 1482657"/>
                    <a:gd name="connsiteX3" fmla="*/ 238 w 1771958"/>
                    <a:gd name="connsiteY3" fmla="*/ 1482657 h 1482657"/>
                    <a:gd name="connsiteX4" fmla="*/ 2207 w 1771958"/>
                    <a:gd name="connsiteY4" fmla="*/ 723494 h 1482657"/>
                    <a:gd name="connsiteX0" fmla="*/ 2207 w 1771821"/>
                    <a:gd name="connsiteY0" fmla="*/ 723494 h 1482657"/>
                    <a:gd name="connsiteX1" fmla="*/ 1771344 w 1771821"/>
                    <a:gd name="connsiteY1" fmla="*/ 0 h 1482657"/>
                    <a:gd name="connsiteX2" fmla="*/ 1768684 w 1771821"/>
                    <a:gd name="connsiteY2" fmla="*/ 1481900 h 1482657"/>
                    <a:gd name="connsiteX3" fmla="*/ 238 w 1771821"/>
                    <a:gd name="connsiteY3" fmla="*/ 1482657 h 1482657"/>
                    <a:gd name="connsiteX4" fmla="*/ 2207 w 1771821"/>
                    <a:gd name="connsiteY4" fmla="*/ 723494 h 1482657"/>
                    <a:gd name="connsiteX0" fmla="*/ 2207 w 1771958"/>
                    <a:gd name="connsiteY0" fmla="*/ 723494 h 1482657"/>
                    <a:gd name="connsiteX1" fmla="*/ 1771344 w 1771958"/>
                    <a:gd name="connsiteY1" fmla="*/ 0 h 1482657"/>
                    <a:gd name="connsiteX2" fmla="*/ 1770636 w 1771958"/>
                    <a:gd name="connsiteY2" fmla="*/ 1479979 h 1482657"/>
                    <a:gd name="connsiteX3" fmla="*/ 238 w 1771958"/>
                    <a:gd name="connsiteY3" fmla="*/ 1482657 h 1482657"/>
                    <a:gd name="connsiteX4" fmla="*/ 2207 w 1771958"/>
                    <a:gd name="connsiteY4" fmla="*/ 723494 h 1482657"/>
                    <a:gd name="connsiteX0" fmla="*/ 2207 w 1772587"/>
                    <a:gd name="connsiteY0" fmla="*/ 723494 h 1483821"/>
                    <a:gd name="connsiteX1" fmla="*/ 1771344 w 1772587"/>
                    <a:gd name="connsiteY1" fmla="*/ 0 h 1483821"/>
                    <a:gd name="connsiteX2" fmla="*/ 1772587 w 1772587"/>
                    <a:gd name="connsiteY2" fmla="*/ 1483821 h 1483821"/>
                    <a:gd name="connsiteX3" fmla="*/ 238 w 1772587"/>
                    <a:gd name="connsiteY3" fmla="*/ 1482657 h 1483821"/>
                    <a:gd name="connsiteX4" fmla="*/ 2207 w 1772587"/>
                    <a:gd name="connsiteY4" fmla="*/ 723494 h 1483821"/>
                    <a:gd name="connsiteX0" fmla="*/ 2207 w 1772587"/>
                    <a:gd name="connsiteY0" fmla="*/ 723494 h 1483821"/>
                    <a:gd name="connsiteX1" fmla="*/ 1771344 w 1772587"/>
                    <a:gd name="connsiteY1" fmla="*/ 0 h 1483821"/>
                    <a:gd name="connsiteX2" fmla="*/ 1772587 w 1772587"/>
                    <a:gd name="connsiteY2" fmla="*/ 1483821 h 1483821"/>
                    <a:gd name="connsiteX3" fmla="*/ 238 w 1772587"/>
                    <a:gd name="connsiteY3" fmla="*/ 1482657 h 1483821"/>
                    <a:gd name="connsiteX4" fmla="*/ 2207 w 1772587"/>
                    <a:gd name="connsiteY4" fmla="*/ 723494 h 1483821"/>
                    <a:gd name="connsiteX0" fmla="*/ 394 w 1772725"/>
                    <a:gd name="connsiteY0" fmla="*/ 723494 h 1483821"/>
                    <a:gd name="connsiteX1" fmla="*/ 1771482 w 1772725"/>
                    <a:gd name="connsiteY1" fmla="*/ 0 h 1483821"/>
                    <a:gd name="connsiteX2" fmla="*/ 1772725 w 1772725"/>
                    <a:gd name="connsiteY2" fmla="*/ 1483821 h 1483821"/>
                    <a:gd name="connsiteX3" fmla="*/ 376 w 1772725"/>
                    <a:gd name="connsiteY3" fmla="*/ 1482657 h 1483821"/>
                    <a:gd name="connsiteX4" fmla="*/ 394 w 1772725"/>
                    <a:gd name="connsiteY4" fmla="*/ 723494 h 148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25" h="1483821">
                      <a:moveTo>
                        <a:pt x="394" y="723494"/>
                      </a:moveTo>
                      <a:lnTo>
                        <a:pt x="1771482" y="0"/>
                      </a:lnTo>
                      <a:cubicBezTo>
                        <a:pt x="1773863" y="495300"/>
                        <a:pt x="1770344" y="988521"/>
                        <a:pt x="1772725" y="1483821"/>
                      </a:cubicBezTo>
                      <a:lnTo>
                        <a:pt x="376" y="1482657"/>
                      </a:lnTo>
                      <a:cubicBezTo>
                        <a:pt x="-937" y="1234194"/>
                        <a:pt x="1707" y="971957"/>
                        <a:pt x="394" y="723494"/>
                      </a:cubicBezTo>
                      <a:close/>
                    </a:path>
                  </a:pathLst>
                </a:custGeom>
                <a:solidFill>
                  <a:srgbClr val="E44B4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sz="135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63" name="组合 62">
                <a:extLst>
                  <a:ext uri="{FF2B5EF4-FFF2-40B4-BE49-F238E27FC236}">
                    <a16:creationId xmlns:a16="http://schemas.microsoft.com/office/drawing/2014/main" id="{88192457-8905-A920-08E6-3F7BBE8B7D33}"/>
                  </a:ext>
                </a:extLst>
              </p:cNvPr>
              <p:cNvGrpSpPr/>
              <p:nvPr/>
            </p:nvGrpSpPr>
            <p:grpSpPr>
              <a:xfrm>
                <a:off x="681452" y="3839658"/>
                <a:ext cx="1834997" cy="924965"/>
                <a:chOff x="4691037" y="3613696"/>
                <a:chExt cx="1874324" cy="924965"/>
              </a:xfrm>
            </p:grpSpPr>
            <p:sp>
              <p:nvSpPr>
                <p:cNvPr id="64" name="Bullet3">
                  <a:extLst>
                    <a:ext uri="{FF2B5EF4-FFF2-40B4-BE49-F238E27FC236}">
                      <a16:creationId xmlns:a16="http://schemas.microsoft.com/office/drawing/2014/main" id="{16E6B2A3-DE77-4833-070E-95004F3A4F73}"/>
                    </a:ext>
                  </a:extLst>
                </p:cNvPr>
                <p:cNvSpPr/>
                <p:nvPr/>
              </p:nvSpPr>
              <p:spPr>
                <a:xfrm>
                  <a:off x="4691037" y="3613696"/>
                  <a:ext cx="1874324" cy="598759"/>
                </a:xfrm>
                <a:prstGeom prst="rect">
                  <a:avLst/>
                </a:prstGeom>
              </p:spPr>
              <p:txBody>
                <a:bodyPr wrap="square" anchor="t"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78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空气源热泵（高能量供热机组）</a:t>
                  </a:r>
                  <a:endParaRPr kumimoji="1" lang="en-US" altLang="zh-CN" sz="78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zh-CN" sz="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LN-</a:t>
                  </a:r>
                  <a:r>
                    <a:rPr kumimoji="1" lang="en-US" altLang="zh-CN" sz="600" b="1" i="0" u="none" strike="noStrike" kern="120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mn-cs"/>
                    </a:rPr>
                    <a:t>B45</a:t>
                  </a:r>
                  <a:r>
                    <a:rPr kumimoji="1" lang="zh-CN" altLang="en-US" sz="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a:t>
                  </a:r>
                  <a:r>
                    <a:rPr kumimoji="1" lang="en-US" altLang="zh-CN" sz="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LN-</a:t>
                  </a:r>
                  <a:r>
                    <a:rPr kumimoji="1" lang="en-US" altLang="zh-CN" sz="600" b="1" i="0" u="none" strike="noStrike" kern="120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mn-cs"/>
                    </a:rPr>
                    <a:t>B60</a:t>
                  </a:r>
                  <a:r>
                    <a:rPr kumimoji="1" lang="zh-CN" altLang="en-US" sz="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a:t>
                  </a:r>
                  <a:r>
                    <a:rPr kumimoji="1" lang="en-US" altLang="zh-CN" sz="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LN-</a:t>
                  </a:r>
                  <a:r>
                    <a:rPr kumimoji="1" lang="en-US" altLang="zh-CN" sz="600" b="1" i="0" u="none" strike="noStrike" kern="120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mn-cs"/>
                    </a:rPr>
                    <a:t>B90</a:t>
                  </a:r>
                  <a:r>
                    <a:rPr kumimoji="1" lang="zh-CN" altLang="en-US" sz="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a:t>
                  </a:r>
                  <a:endParaRPr kumimoji="1" lang="en-US" altLang="zh-CN" sz="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LN-</a:t>
                  </a:r>
                  <a:r>
                    <a:rPr kumimoji="1" lang="en-US" altLang="zh-CN" sz="600" b="1" i="0" u="none" strike="noStrike" kern="120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mn-cs"/>
                    </a:rPr>
                    <a:t>B120</a:t>
                  </a:r>
                  <a:r>
                    <a:rPr kumimoji="1" lang="zh-CN" altLang="en-US" sz="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a:t>
                  </a:r>
                  <a:r>
                    <a:rPr kumimoji="1" lang="en-US" altLang="zh-CN" sz="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LN-</a:t>
                  </a:r>
                  <a:r>
                    <a:rPr kumimoji="1" lang="en-US" altLang="zh-CN" sz="600" b="1" i="0" u="none" strike="noStrike" kern="120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mn-cs"/>
                    </a:rPr>
                    <a:t>B160</a:t>
                  </a:r>
                  <a:r>
                    <a:rPr kumimoji="1" lang="zh-CN" altLang="en-US" sz="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a:t>
                  </a:r>
                  <a:r>
                    <a:rPr kumimoji="1" lang="en-US" altLang="zh-CN" sz="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LN-</a:t>
                  </a:r>
                  <a:r>
                    <a:rPr kumimoji="1" lang="en-US" altLang="zh-CN" sz="600" b="1" i="0" u="none" strike="noStrike" kern="120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mn-cs"/>
                    </a:rPr>
                    <a:t>B180</a:t>
                  </a:r>
                  <a:endParaRPr kumimoji="1" lang="en-US" altLang="zh-CN" sz="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 b="1" i="0" u="none" strike="noStrike" kern="120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mn-cs"/>
                    </a:rPr>
                    <a:t>380V</a:t>
                  </a:r>
                  <a:r>
                    <a:rPr kumimoji="1" lang="en-US" altLang="zh-CN" sz="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a:t>
                  </a:r>
                  <a:r>
                    <a:rPr kumimoji="1" lang="en-US" altLang="zh-CN" sz="600" b="1" i="0" u="none" strike="noStrike" kern="120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mn-cs"/>
                    </a:rPr>
                    <a:t>CN~50Hz</a:t>
                  </a:r>
                  <a:r>
                    <a:rPr kumimoji="1" lang="en-US" altLang="zh-CN" sz="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a:t>
                  </a:r>
                  <a:r>
                    <a:rPr kumimoji="1" lang="en-US" altLang="zh-CN" sz="600" b="1" i="0" u="none" strike="noStrike" kern="120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mn-cs"/>
                    </a:rPr>
                    <a:t>R410A</a:t>
                  </a:r>
                  <a:endParaRPr kumimoji="1" lang="en-US" altLang="zh-CN" sz="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65" name="Text3">
                  <a:extLst>
                    <a:ext uri="{FF2B5EF4-FFF2-40B4-BE49-F238E27FC236}">
                      <a16:creationId xmlns:a16="http://schemas.microsoft.com/office/drawing/2014/main" id="{A3B769D0-3F0E-1205-8F43-B37D81F520D8}"/>
                    </a:ext>
                  </a:extLst>
                </p:cNvPr>
                <p:cNvSpPr txBox="1"/>
                <p:nvPr/>
              </p:nvSpPr>
              <p:spPr>
                <a:xfrm>
                  <a:off x="4691039" y="4151344"/>
                  <a:ext cx="1874322" cy="387317"/>
                </a:xfrm>
                <a:prstGeom prst="rect">
                  <a:avLst/>
                </a:prstGeom>
                <a:noFill/>
              </p:spPr>
              <p:txBody>
                <a:bodyPr wrap="square" anchor="t" anchorCtr="1">
                  <a:norm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zh-CN" altLang="en-US" sz="78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有效期</a:t>
                  </a:r>
                  <a:endParaRPr kumimoji="1" lang="en-US" altLang="zh-CN" sz="78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8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20190428-20240428</a:t>
                  </a:r>
                  <a:endParaRPr kumimoji="1" lang="zh-CN" altLang="en-US" sz="78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7" name="组合 16">
              <a:extLst>
                <a:ext uri="{FF2B5EF4-FFF2-40B4-BE49-F238E27FC236}">
                  <a16:creationId xmlns:a16="http://schemas.microsoft.com/office/drawing/2014/main" id="{C3F4F24A-AACE-CDAE-0069-49596D54DAB0}"/>
                </a:ext>
              </a:extLst>
            </p:cNvPr>
            <p:cNvGrpSpPr/>
            <p:nvPr/>
          </p:nvGrpSpPr>
          <p:grpSpPr>
            <a:xfrm>
              <a:off x="6876256" y="1611750"/>
              <a:ext cx="1891642" cy="3172359"/>
              <a:chOff x="6876256" y="1611750"/>
              <a:chExt cx="1891642" cy="3172359"/>
            </a:xfrm>
          </p:grpSpPr>
          <p:grpSp>
            <p:nvGrpSpPr>
              <p:cNvPr id="13" name="组合 12">
                <a:extLst>
                  <a:ext uri="{FF2B5EF4-FFF2-40B4-BE49-F238E27FC236}">
                    <a16:creationId xmlns:a16="http://schemas.microsoft.com/office/drawing/2014/main" id="{00E3A08E-BB2F-6ED7-8B21-08B6293DC15E}"/>
                  </a:ext>
                </a:extLst>
              </p:cNvPr>
              <p:cNvGrpSpPr/>
              <p:nvPr/>
            </p:nvGrpSpPr>
            <p:grpSpPr>
              <a:xfrm>
                <a:off x="6876256" y="1611750"/>
                <a:ext cx="1891642" cy="3172359"/>
                <a:chOff x="6876256" y="1611750"/>
                <a:chExt cx="1891642" cy="3172359"/>
              </a:xfrm>
            </p:grpSpPr>
            <p:pic>
              <p:nvPicPr>
                <p:cNvPr id="9" name="图片 8">
                  <a:extLst>
                    <a:ext uri="{FF2B5EF4-FFF2-40B4-BE49-F238E27FC236}">
                      <a16:creationId xmlns:a16="http://schemas.microsoft.com/office/drawing/2014/main" id="{F30F4613-B42D-0229-946E-9522F843D87A}"/>
                    </a:ext>
                  </a:extLst>
                </p:cNvPr>
                <p:cNvPicPr>
                  <a:picLocks noChangeAspect="1"/>
                </p:cNvPicPr>
                <p:nvPr/>
              </p:nvPicPr>
              <p:blipFill rotWithShape="1">
                <a:blip r:embed="rId5">
                  <a:extLst>
                    <a:ext uri="{28A0092B-C50C-407E-A947-70E740481C1C}">
                      <a14:useLocalDpi xmlns:a14="http://schemas.microsoft.com/office/drawing/2010/main" val="0"/>
                    </a:ext>
                  </a:extLst>
                </a:blip>
                <a:srcRect l="6451" r="3811"/>
                <a:stretch/>
              </p:blipFill>
              <p:spPr>
                <a:xfrm>
                  <a:off x="6878605" y="1634549"/>
                  <a:ext cx="1889293" cy="3130073"/>
                </a:xfrm>
                <a:prstGeom prst="rect">
                  <a:avLst/>
                </a:prstGeom>
              </p:spPr>
            </p:pic>
            <p:cxnSp>
              <p:nvCxnSpPr>
                <p:cNvPr id="47" name="line4">
                  <a:extLst>
                    <a:ext uri="{FF2B5EF4-FFF2-40B4-BE49-F238E27FC236}">
                      <a16:creationId xmlns:a16="http://schemas.microsoft.com/office/drawing/2014/main" id="{78779121-B6CF-4152-B1E0-08820E895B06}"/>
                    </a:ext>
                  </a:extLst>
                </p:cNvPr>
                <p:cNvCxnSpPr>
                  <a:cxnSpLocks/>
                </p:cNvCxnSpPr>
                <p:nvPr/>
              </p:nvCxnSpPr>
              <p:spPr>
                <a:xfrm>
                  <a:off x="6876256" y="1611750"/>
                  <a:ext cx="1887195" cy="0"/>
                </a:xfrm>
                <a:prstGeom prst="line">
                  <a:avLst/>
                </a:prstGeom>
                <a:solidFill>
                  <a:schemeClr val="accent2"/>
                </a:solidFill>
                <a:ln w="69850">
                  <a:solidFill>
                    <a:srgbClr val="3AD1D9"/>
                  </a:solidFill>
                </a:ln>
              </p:spPr>
              <p:style>
                <a:lnRef idx="1">
                  <a:schemeClr val="accent3"/>
                </a:lnRef>
                <a:fillRef idx="0">
                  <a:schemeClr val="accent3"/>
                </a:fillRef>
                <a:effectRef idx="0">
                  <a:schemeClr val="accent3"/>
                </a:effectRef>
                <a:fontRef idx="minor">
                  <a:schemeClr val="tx1"/>
                </a:fontRef>
              </p:style>
            </p:cxnSp>
            <p:sp>
              <p:nvSpPr>
                <p:cNvPr id="49" name="ComponentBackground4">
                  <a:extLst>
                    <a:ext uri="{FF2B5EF4-FFF2-40B4-BE49-F238E27FC236}">
                      <a16:creationId xmlns:a16="http://schemas.microsoft.com/office/drawing/2014/main" id="{4A34742F-11AA-76A8-0899-A0CE097C0763}"/>
                    </a:ext>
                  </a:extLst>
                </p:cNvPr>
                <p:cNvSpPr/>
                <p:nvPr/>
              </p:nvSpPr>
              <p:spPr>
                <a:xfrm>
                  <a:off x="6876256" y="2673278"/>
                  <a:ext cx="1887195" cy="2110831"/>
                </a:xfrm>
                <a:custGeom>
                  <a:avLst/>
                  <a:gdLst>
                    <a:gd name="connsiteX0" fmla="*/ 0 w 1764506"/>
                    <a:gd name="connsiteY0" fmla="*/ 721519 h 1485900"/>
                    <a:gd name="connsiteX1" fmla="*/ 1757362 w 1764506"/>
                    <a:gd name="connsiteY1" fmla="*/ 0 h 1485900"/>
                    <a:gd name="connsiteX2" fmla="*/ 1764506 w 1764506"/>
                    <a:gd name="connsiteY2" fmla="*/ 1485900 h 1485900"/>
                    <a:gd name="connsiteX3" fmla="*/ 0 w 1764506"/>
                    <a:gd name="connsiteY3" fmla="*/ 1478757 h 1485900"/>
                    <a:gd name="connsiteX4" fmla="*/ 0 w 1764506"/>
                    <a:gd name="connsiteY4" fmla="*/ 721519 h 1485900"/>
                    <a:gd name="connsiteX0" fmla="*/ 0 w 1764506"/>
                    <a:gd name="connsiteY0" fmla="*/ 723494 h 1487875"/>
                    <a:gd name="connsiteX1" fmla="*/ 1763268 w 1764506"/>
                    <a:gd name="connsiteY1" fmla="*/ 0 h 1487875"/>
                    <a:gd name="connsiteX2" fmla="*/ 1764506 w 1764506"/>
                    <a:gd name="connsiteY2" fmla="*/ 1487875 h 1487875"/>
                    <a:gd name="connsiteX3" fmla="*/ 0 w 1764506"/>
                    <a:gd name="connsiteY3" fmla="*/ 1480732 h 1487875"/>
                    <a:gd name="connsiteX4" fmla="*/ 0 w 1764506"/>
                    <a:gd name="connsiteY4" fmla="*/ 723494 h 1487875"/>
                    <a:gd name="connsiteX0" fmla="*/ 0 w 1764506"/>
                    <a:gd name="connsiteY0" fmla="*/ 723494 h 1483925"/>
                    <a:gd name="connsiteX1" fmla="*/ 1763268 w 1764506"/>
                    <a:gd name="connsiteY1" fmla="*/ 0 h 1483925"/>
                    <a:gd name="connsiteX2" fmla="*/ 1764506 w 1764506"/>
                    <a:gd name="connsiteY2" fmla="*/ 1483925 h 1483925"/>
                    <a:gd name="connsiteX3" fmla="*/ 0 w 1764506"/>
                    <a:gd name="connsiteY3" fmla="*/ 1480732 h 1483925"/>
                    <a:gd name="connsiteX4" fmla="*/ 0 w 1764506"/>
                    <a:gd name="connsiteY4" fmla="*/ 723494 h 1483925"/>
                    <a:gd name="connsiteX0" fmla="*/ 0 w 1764506"/>
                    <a:gd name="connsiteY0" fmla="*/ 723494 h 1483925"/>
                    <a:gd name="connsiteX1" fmla="*/ 1763268 w 1764506"/>
                    <a:gd name="connsiteY1" fmla="*/ 0 h 1483925"/>
                    <a:gd name="connsiteX2" fmla="*/ 1764506 w 1764506"/>
                    <a:gd name="connsiteY2" fmla="*/ 1483925 h 1483925"/>
                    <a:gd name="connsiteX3" fmla="*/ 3938 w 1764506"/>
                    <a:gd name="connsiteY3" fmla="*/ 1468882 h 1483925"/>
                    <a:gd name="connsiteX4" fmla="*/ 0 w 1764506"/>
                    <a:gd name="connsiteY4" fmla="*/ 723494 h 1483925"/>
                    <a:gd name="connsiteX0" fmla="*/ 0 w 1764506"/>
                    <a:gd name="connsiteY0" fmla="*/ 723494 h 1483925"/>
                    <a:gd name="connsiteX1" fmla="*/ 1763268 w 1764506"/>
                    <a:gd name="connsiteY1" fmla="*/ 0 h 1483925"/>
                    <a:gd name="connsiteX2" fmla="*/ 1764506 w 1764506"/>
                    <a:gd name="connsiteY2" fmla="*/ 1483925 h 1483925"/>
                    <a:gd name="connsiteX3" fmla="*/ 5907 w 1764506"/>
                    <a:gd name="connsiteY3" fmla="*/ 1478757 h 1483925"/>
                    <a:gd name="connsiteX4" fmla="*/ 0 w 1764506"/>
                    <a:gd name="connsiteY4" fmla="*/ 723494 h 1483925"/>
                    <a:gd name="connsiteX0" fmla="*/ 0 w 1764506"/>
                    <a:gd name="connsiteY0" fmla="*/ 723494 h 1481950"/>
                    <a:gd name="connsiteX1" fmla="*/ 1763268 w 1764506"/>
                    <a:gd name="connsiteY1" fmla="*/ 0 h 1481950"/>
                    <a:gd name="connsiteX2" fmla="*/ 1764506 w 1764506"/>
                    <a:gd name="connsiteY2" fmla="*/ 1481950 h 1481950"/>
                    <a:gd name="connsiteX3" fmla="*/ 5907 w 1764506"/>
                    <a:gd name="connsiteY3" fmla="*/ 1478757 h 1481950"/>
                    <a:gd name="connsiteX4" fmla="*/ 0 w 1764506"/>
                    <a:gd name="connsiteY4" fmla="*/ 723494 h 1481950"/>
                    <a:gd name="connsiteX0" fmla="*/ 0 w 1764506"/>
                    <a:gd name="connsiteY0" fmla="*/ 723494 h 1478757"/>
                    <a:gd name="connsiteX1" fmla="*/ 1763268 w 1764506"/>
                    <a:gd name="connsiteY1" fmla="*/ 0 h 1478757"/>
                    <a:gd name="connsiteX2" fmla="*/ 1764506 w 1764506"/>
                    <a:gd name="connsiteY2" fmla="*/ 1478000 h 1478757"/>
                    <a:gd name="connsiteX3" fmla="*/ 5907 w 1764506"/>
                    <a:gd name="connsiteY3" fmla="*/ 1478757 h 1478757"/>
                    <a:gd name="connsiteX4" fmla="*/ 0 w 1764506"/>
                    <a:gd name="connsiteY4" fmla="*/ 723494 h 1478757"/>
                    <a:gd name="connsiteX0" fmla="*/ 0 w 1764506"/>
                    <a:gd name="connsiteY0" fmla="*/ 723494 h 1478757"/>
                    <a:gd name="connsiteX1" fmla="*/ 1763268 w 1764506"/>
                    <a:gd name="connsiteY1" fmla="*/ 0 h 1478757"/>
                    <a:gd name="connsiteX2" fmla="*/ 1764506 w 1764506"/>
                    <a:gd name="connsiteY2" fmla="*/ 1478000 h 1478757"/>
                    <a:gd name="connsiteX3" fmla="*/ 1969 w 1764506"/>
                    <a:gd name="connsiteY3" fmla="*/ 1478757 h 1478757"/>
                    <a:gd name="connsiteX4" fmla="*/ 0 w 1764506"/>
                    <a:gd name="connsiteY4" fmla="*/ 723494 h 1478757"/>
                    <a:gd name="connsiteX0" fmla="*/ 2207 w 1766713"/>
                    <a:gd name="connsiteY0" fmla="*/ 723494 h 1478757"/>
                    <a:gd name="connsiteX1" fmla="*/ 1765475 w 1766713"/>
                    <a:gd name="connsiteY1" fmla="*/ 0 h 1478757"/>
                    <a:gd name="connsiteX2" fmla="*/ 1766713 w 1766713"/>
                    <a:gd name="connsiteY2" fmla="*/ 1478000 h 1478757"/>
                    <a:gd name="connsiteX3" fmla="*/ 238 w 1766713"/>
                    <a:gd name="connsiteY3" fmla="*/ 1478757 h 1478757"/>
                    <a:gd name="connsiteX4" fmla="*/ 2207 w 1766713"/>
                    <a:gd name="connsiteY4" fmla="*/ 723494 h 1478757"/>
                    <a:gd name="connsiteX0" fmla="*/ 2207 w 1766713"/>
                    <a:gd name="connsiteY0" fmla="*/ 723494 h 1481900"/>
                    <a:gd name="connsiteX1" fmla="*/ 1765475 w 1766713"/>
                    <a:gd name="connsiteY1" fmla="*/ 0 h 1481900"/>
                    <a:gd name="connsiteX2" fmla="*/ 1766713 w 1766713"/>
                    <a:gd name="connsiteY2" fmla="*/ 1481900 h 1481900"/>
                    <a:gd name="connsiteX3" fmla="*/ 238 w 1766713"/>
                    <a:gd name="connsiteY3" fmla="*/ 1478757 h 1481900"/>
                    <a:gd name="connsiteX4" fmla="*/ 2207 w 1766713"/>
                    <a:gd name="connsiteY4" fmla="*/ 723494 h 1481900"/>
                    <a:gd name="connsiteX0" fmla="*/ 2207 w 1766713"/>
                    <a:gd name="connsiteY0" fmla="*/ 723494 h 1481900"/>
                    <a:gd name="connsiteX1" fmla="*/ 1765475 w 1766713"/>
                    <a:gd name="connsiteY1" fmla="*/ 0 h 1481900"/>
                    <a:gd name="connsiteX2" fmla="*/ 1766713 w 1766713"/>
                    <a:gd name="connsiteY2" fmla="*/ 1481900 h 1481900"/>
                    <a:gd name="connsiteX3" fmla="*/ 238 w 1766713"/>
                    <a:gd name="connsiteY3" fmla="*/ 1478757 h 1481900"/>
                    <a:gd name="connsiteX4" fmla="*/ 2207 w 1766713"/>
                    <a:gd name="connsiteY4" fmla="*/ 723494 h 1481900"/>
                    <a:gd name="connsiteX0" fmla="*/ 2207 w 1766713"/>
                    <a:gd name="connsiteY0" fmla="*/ 723494 h 1482657"/>
                    <a:gd name="connsiteX1" fmla="*/ 1765475 w 1766713"/>
                    <a:gd name="connsiteY1" fmla="*/ 0 h 1482657"/>
                    <a:gd name="connsiteX2" fmla="*/ 1766713 w 1766713"/>
                    <a:gd name="connsiteY2" fmla="*/ 1481900 h 1482657"/>
                    <a:gd name="connsiteX3" fmla="*/ 238 w 1766713"/>
                    <a:gd name="connsiteY3" fmla="*/ 1482657 h 1482657"/>
                    <a:gd name="connsiteX4" fmla="*/ 2207 w 1766713"/>
                    <a:gd name="connsiteY4" fmla="*/ 723494 h 1482657"/>
                    <a:gd name="connsiteX0" fmla="*/ 2207 w 1768055"/>
                    <a:gd name="connsiteY0" fmla="*/ 723494 h 1482657"/>
                    <a:gd name="connsiteX1" fmla="*/ 1767443 w 1768055"/>
                    <a:gd name="connsiteY1" fmla="*/ 0 h 1482657"/>
                    <a:gd name="connsiteX2" fmla="*/ 1766713 w 1768055"/>
                    <a:gd name="connsiteY2" fmla="*/ 1481900 h 1482657"/>
                    <a:gd name="connsiteX3" fmla="*/ 238 w 1768055"/>
                    <a:gd name="connsiteY3" fmla="*/ 1482657 h 1482657"/>
                    <a:gd name="connsiteX4" fmla="*/ 2207 w 1768055"/>
                    <a:gd name="connsiteY4" fmla="*/ 723494 h 1482657"/>
                    <a:gd name="connsiteX0" fmla="*/ 2207 w 1768055"/>
                    <a:gd name="connsiteY0" fmla="*/ 723494 h 1482657"/>
                    <a:gd name="connsiteX1" fmla="*/ 1767443 w 1768055"/>
                    <a:gd name="connsiteY1" fmla="*/ 0 h 1482657"/>
                    <a:gd name="connsiteX2" fmla="*/ 1766713 w 1768055"/>
                    <a:gd name="connsiteY2" fmla="*/ 1470200 h 1482657"/>
                    <a:gd name="connsiteX3" fmla="*/ 238 w 1768055"/>
                    <a:gd name="connsiteY3" fmla="*/ 1482657 h 1482657"/>
                    <a:gd name="connsiteX4" fmla="*/ 2207 w 1768055"/>
                    <a:gd name="connsiteY4" fmla="*/ 723494 h 1482657"/>
                    <a:gd name="connsiteX0" fmla="*/ 2207 w 1767918"/>
                    <a:gd name="connsiteY0" fmla="*/ 723494 h 1482657"/>
                    <a:gd name="connsiteX1" fmla="*/ 1767443 w 1767918"/>
                    <a:gd name="connsiteY1" fmla="*/ 0 h 1482657"/>
                    <a:gd name="connsiteX2" fmla="*/ 1764744 w 1767918"/>
                    <a:gd name="connsiteY2" fmla="*/ 1478000 h 1482657"/>
                    <a:gd name="connsiteX3" fmla="*/ 238 w 1767918"/>
                    <a:gd name="connsiteY3" fmla="*/ 1482657 h 1482657"/>
                    <a:gd name="connsiteX4" fmla="*/ 2207 w 1767918"/>
                    <a:gd name="connsiteY4" fmla="*/ 723494 h 1482657"/>
                    <a:gd name="connsiteX0" fmla="*/ 2207 w 1767831"/>
                    <a:gd name="connsiteY0" fmla="*/ 723494 h 1483850"/>
                    <a:gd name="connsiteX1" fmla="*/ 1767443 w 1767831"/>
                    <a:gd name="connsiteY1" fmla="*/ 0 h 1483850"/>
                    <a:gd name="connsiteX2" fmla="*/ 1762776 w 1767831"/>
                    <a:gd name="connsiteY2" fmla="*/ 1483850 h 1483850"/>
                    <a:gd name="connsiteX3" fmla="*/ 238 w 1767831"/>
                    <a:gd name="connsiteY3" fmla="*/ 1482657 h 1483850"/>
                    <a:gd name="connsiteX4" fmla="*/ 2207 w 1767831"/>
                    <a:gd name="connsiteY4" fmla="*/ 723494 h 1483850"/>
                    <a:gd name="connsiteX0" fmla="*/ 2207 w 1768683"/>
                    <a:gd name="connsiteY0" fmla="*/ 723494 h 1482657"/>
                    <a:gd name="connsiteX1" fmla="*/ 1767443 w 1768683"/>
                    <a:gd name="connsiteY1" fmla="*/ 0 h 1482657"/>
                    <a:gd name="connsiteX2" fmla="*/ 1768683 w 1768683"/>
                    <a:gd name="connsiteY2" fmla="*/ 1481900 h 1482657"/>
                    <a:gd name="connsiteX3" fmla="*/ 238 w 1768683"/>
                    <a:gd name="connsiteY3" fmla="*/ 1482657 h 1482657"/>
                    <a:gd name="connsiteX4" fmla="*/ 2207 w 1768683"/>
                    <a:gd name="connsiteY4" fmla="*/ 723494 h 1482657"/>
                    <a:gd name="connsiteX0" fmla="*/ 2207 w 1768683"/>
                    <a:gd name="connsiteY0" fmla="*/ 723494 h 1482657"/>
                    <a:gd name="connsiteX1" fmla="*/ 1763540 w 1768683"/>
                    <a:gd name="connsiteY1" fmla="*/ 0 h 1482657"/>
                    <a:gd name="connsiteX2" fmla="*/ 1768683 w 1768683"/>
                    <a:gd name="connsiteY2" fmla="*/ 1481900 h 1482657"/>
                    <a:gd name="connsiteX3" fmla="*/ 238 w 1768683"/>
                    <a:gd name="connsiteY3" fmla="*/ 1482657 h 1482657"/>
                    <a:gd name="connsiteX4" fmla="*/ 2207 w 1768683"/>
                    <a:gd name="connsiteY4" fmla="*/ 723494 h 1482657"/>
                    <a:gd name="connsiteX0" fmla="*/ 2207 w 1771821"/>
                    <a:gd name="connsiteY0" fmla="*/ 723494 h 1482657"/>
                    <a:gd name="connsiteX1" fmla="*/ 1771344 w 1771821"/>
                    <a:gd name="connsiteY1" fmla="*/ 0 h 1482657"/>
                    <a:gd name="connsiteX2" fmla="*/ 1768683 w 1771821"/>
                    <a:gd name="connsiteY2" fmla="*/ 1481900 h 1482657"/>
                    <a:gd name="connsiteX3" fmla="*/ 238 w 1771821"/>
                    <a:gd name="connsiteY3" fmla="*/ 1482657 h 1482657"/>
                    <a:gd name="connsiteX4" fmla="*/ 2207 w 1771821"/>
                    <a:gd name="connsiteY4" fmla="*/ 723494 h 1482657"/>
                    <a:gd name="connsiteX0" fmla="*/ 2207 w 1771958"/>
                    <a:gd name="connsiteY0" fmla="*/ 723494 h 1482657"/>
                    <a:gd name="connsiteX1" fmla="*/ 1771344 w 1771958"/>
                    <a:gd name="connsiteY1" fmla="*/ 0 h 1482657"/>
                    <a:gd name="connsiteX2" fmla="*/ 1770635 w 1771958"/>
                    <a:gd name="connsiteY2" fmla="*/ 1479978 h 1482657"/>
                    <a:gd name="connsiteX3" fmla="*/ 238 w 1771958"/>
                    <a:gd name="connsiteY3" fmla="*/ 1482657 h 1482657"/>
                    <a:gd name="connsiteX4" fmla="*/ 2207 w 1771958"/>
                    <a:gd name="connsiteY4" fmla="*/ 723494 h 1482657"/>
                    <a:gd name="connsiteX0" fmla="*/ 2207 w 1771821"/>
                    <a:gd name="connsiteY0" fmla="*/ 723494 h 1482657"/>
                    <a:gd name="connsiteX1" fmla="*/ 1771344 w 1771821"/>
                    <a:gd name="connsiteY1" fmla="*/ 0 h 1482657"/>
                    <a:gd name="connsiteX2" fmla="*/ 1768684 w 1771821"/>
                    <a:gd name="connsiteY2" fmla="*/ 1481900 h 1482657"/>
                    <a:gd name="connsiteX3" fmla="*/ 238 w 1771821"/>
                    <a:gd name="connsiteY3" fmla="*/ 1482657 h 1482657"/>
                    <a:gd name="connsiteX4" fmla="*/ 2207 w 1771821"/>
                    <a:gd name="connsiteY4" fmla="*/ 723494 h 1482657"/>
                    <a:gd name="connsiteX0" fmla="*/ 2207 w 1771958"/>
                    <a:gd name="connsiteY0" fmla="*/ 723494 h 1482657"/>
                    <a:gd name="connsiteX1" fmla="*/ 1771344 w 1771958"/>
                    <a:gd name="connsiteY1" fmla="*/ 0 h 1482657"/>
                    <a:gd name="connsiteX2" fmla="*/ 1770636 w 1771958"/>
                    <a:gd name="connsiteY2" fmla="*/ 1479979 h 1482657"/>
                    <a:gd name="connsiteX3" fmla="*/ 238 w 1771958"/>
                    <a:gd name="connsiteY3" fmla="*/ 1482657 h 1482657"/>
                    <a:gd name="connsiteX4" fmla="*/ 2207 w 1771958"/>
                    <a:gd name="connsiteY4" fmla="*/ 723494 h 1482657"/>
                    <a:gd name="connsiteX0" fmla="*/ 2207 w 1772587"/>
                    <a:gd name="connsiteY0" fmla="*/ 723494 h 1483821"/>
                    <a:gd name="connsiteX1" fmla="*/ 1771344 w 1772587"/>
                    <a:gd name="connsiteY1" fmla="*/ 0 h 1483821"/>
                    <a:gd name="connsiteX2" fmla="*/ 1772587 w 1772587"/>
                    <a:gd name="connsiteY2" fmla="*/ 1483821 h 1483821"/>
                    <a:gd name="connsiteX3" fmla="*/ 238 w 1772587"/>
                    <a:gd name="connsiteY3" fmla="*/ 1482657 h 1483821"/>
                    <a:gd name="connsiteX4" fmla="*/ 2207 w 1772587"/>
                    <a:gd name="connsiteY4" fmla="*/ 723494 h 1483821"/>
                    <a:gd name="connsiteX0" fmla="*/ 2207 w 1772587"/>
                    <a:gd name="connsiteY0" fmla="*/ 723494 h 1483821"/>
                    <a:gd name="connsiteX1" fmla="*/ 1771344 w 1772587"/>
                    <a:gd name="connsiteY1" fmla="*/ 0 h 1483821"/>
                    <a:gd name="connsiteX2" fmla="*/ 1772587 w 1772587"/>
                    <a:gd name="connsiteY2" fmla="*/ 1483821 h 1483821"/>
                    <a:gd name="connsiteX3" fmla="*/ 238 w 1772587"/>
                    <a:gd name="connsiteY3" fmla="*/ 1482657 h 1483821"/>
                    <a:gd name="connsiteX4" fmla="*/ 2207 w 1772587"/>
                    <a:gd name="connsiteY4" fmla="*/ 723494 h 1483821"/>
                    <a:gd name="connsiteX0" fmla="*/ 394 w 1772725"/>
                    <a:gd name="connsiteY0" fmla="*/ 723494 h 1483821"/>
                    <a:gd name="connsiteX1" fmla="*/ 1771482 w 1772725"/>
                    <a:gd name="connsiteY1" fmla="*/ 0 h 1483821"/>
                    <a:gd name="connsiteX2" fmla="*/ 1772725 w 1772725"/>
                    <a:gd name="connsiteY2" fmla="*/ 1483821 h 1483821"/>
                    <a:gd name="connsiteX3" fmla="*/ 376 w 1772725"/>
                    <a:gd name="connsiteY3" fmla="*/ 1482657 h 1483821"/>
                    <a:gd name="connsiteX4" fmla="*/ 394 w 1772725"/>
                    <a:gd name="connsiteY4" fmla="*/ 723494 h 148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25" h="1483821">
                      <a:moveTo>
                        <a:pt x="394" y="723494"/>
                      </a:moveTo>
                      <a:lnTo>
                        <a:pt x="1771482" y="0"/>
                      </a:lnTo>
                      <a:cubicBezTo>
                        <a:pt x="1773863" y="495300"/>
                        <a:pt x="1770344" y="988521"/>
                        <a:pt x="1772725" y="1483821"/>
                      </a:cubicBezTo>
                      <a:lnTo>
                        <a:pt x="376" y="1482657"/>
                      </a:lnTo>
                      <a:cubicBezTo>
                        <a:pt x="-937" y="1234194"/>
                        <a:pt x="1707" y="971957"/>
                        <a:pt x="394" y="723494"/>
                      </a:cubicBezTo>
                      <a:close/>
                    </a:path>
                  </a:pathLst>
                </a:custGeom>
                <a:solidFill>
                  <a:srgbClr val="09C7D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sz="135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66" name="组合 65">
                <a:extLst>
                  <a:ext uri="{FF2B5EF4-FFF2-40B4-BE49-F238E27FC236}">
                    <a16:creationId xmlns:a16="http://schemas.microsoft.com/office/drawing/2014/main" id="{F9B720AD-BE6D-9969-1692-535D713C6547}"/>
                  </a:ext>
                </a:extLst>
              </p:cNvPr>
              <p:cNvGrpSpPr/>
              <p:nvPr/>
            </p:nvGrpSpPr>
            <p:grpSpPr>
              <a:xfrm>
                <a:off x="6876624" y="3839658"/>
                <a:ext cx="1874324" cy="924965"/>
                <a:chOff x="6760364" y="3613696"/>
                <a:chExt cx="1874324" cy="924965"/>
              </a:xfrm>
            </p:grpSpPr>
            <p:sp>
              <p:nvSpPr>
                <p:cNvPr id="67" name="Bullet4">
                  <a:extLst>
                    <a:ext uri="{FF2B5EF4-FFF2-40B4-BE49-F238E27FC236}">
                      <a16:creationId xmlns:a16="http://schemas.microsoft.com/office/drawing/2014/main" id="{CB76A879-2E2F-09B6-AFC6-E6C88106A0EA}"/>
                    </a:ext>
                  </a:extLst>
                </p:cNvPr>
                <p:cNvSpPr/>
                <p:nvPr/>
              </p:nvSpPr>
              <p:spPr>
                <a:xfrm>
                  <a:off x="6760364" y="3613696"/>
                  <a:ext cx="1874324" cy="598759"/>
                </a:xfrm>
                <a:prstGeom prst="rect">
                  <a:avLst/>
                </a:prstGeom>
              </p:spPr>
              <p:txBody>
                <a:bodyPr wrap="square" anchor="t"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78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空气源热泵（高能量供热机组）的生产</a:t>
                  </a:r>
                </a:p>
              </p:txBody>
            </p:sp>
            <p:sp>
              <p:nvSpPr>
                <p:cNvPr id="68" name="Text4">
                  <a:extLst>
                    <a:ext uri="{FF2B5EF4-FFF2-40B4-BE49-F238E27FC236}">
                      <a16:creationId xmlns:a16="http://schemas.microsoft.com/office/drawing/2014/main" id="{267FBFC2-42DF-4268-2FAA-FD30C6968362}"/>
                    </a:ext>
                  </a:extLst>
                </p:cNvPr>
                <p:cNvSpPr txBox="1"/>
                <p:nvPr/>
              </p:nvSpPr>
              <p:spPr>
                <a:xfrm>
                  <a:off x="6760365" y="4151344"/>
                  <a:ext cx="1874322" cy="387317"/>
                </a:xfrm>
                <a:prstGeom prst="rect">
                  <a:avLst/>
                </a:prstGeom>
                <a:noFill/>
              </p:spPr>
              <p:txBody>
                <a:bodyPr wrap="square" anchor="t" anchorCtr="1">
                  <a:norm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zh-CN" altLang="en-US" sz="78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有效期</a:t>
                  </a:r>
                  <a:endParaRPr kumimoji="1" lang="en-US" altLang="zh-CN" sz="78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8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20220610-20250609</a:t>
                  </a:r>
                  <a:endParaRPr kumimoji="1" lang="zh-CN" altLang="en-US" sz="78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6" name="组合 15">
              <a:extLst>
                <a:ext uri="{FF2B5EF4-FFF2-40B4-BE49-F238E27FC236}">
                  <a16:creationId xmlns:a16="http://schemas.microsoft.com/office/drawing/2014/main" id="{FA9050C1-4191-02AC-97FE-D4AFB5363177}"/>
                </a:ext>
              </a:extLst>
            </p:cNvPr>
            <p:cNvGrpSpPr/>
            <p:nvPr/>
          </p:nvGrpSpPr>
          <p:grpSpPr>
            <a:xfrm>
              <a:off x="4790993" y="1611750"/>
              <a:ext cx="1919561" cy="3169149"/>
              <a:chOff x="4790993" y="1611750"/>
              <a:chExt cx="1919561" cy="3169149"/>
            </a:xfrm>
          </p:grpSpPr>
          <p:grpSp>
            <p:nvGrpSpPr>
              <p:cNvPr id="12" name="组合 11">
                <a:extLst>
                  <a:ext uri="{FF2B5EF4-FFF2-40B4-BE49-F238E27FC236}">
                    <a16:creationId xmlns:a16="http://schemas.microsoft.com/office/drawing/2014/main" id="{36C49BED-A0E4-BF53-4D3F-2A2C1EC711B9}"/>
                  </a:ext>
                </a:extLst>
              </p:cNvPr>
              <p:cNvGrpSpPr/>
              <p:nvPr/>
            </p:nvGrpSpPr>
            <p:grpSpPr>
              <a:xfrm>
                <a:off x="4797987" y="1611750"/>
                <a:ext cx="1912567" cy="3169149"/>
                <a:chOff x="4797987" y="1611750"/>
                <a:chExt cx="1912567" cy="3169149"/>
              </a:xfrm>
            </p:grpSpPr>
            <p:pic>
              <p:nvPicPr>
                <p:cNvPr id="7" name="图片 6">
                  <a:extLst>
                    <a:ext uri="{FF2B5EF4-FFF2-40B4-BE49-F238E27FC236}">
                      <a16:creationId xmlns:a16="http://schemas.microsoft.com/office/drawing/2014/main" id="{6BD38341-D68E-9BF6-A0AF-99BB249FA26E}"/>
                    </a:ext>
                  </a:extLst>
                </p:cNvPr>
                <p:cNvPicPr>
                  <a:picLocks noChangeAspect="1"/>
                </p:cNvPicPr>
                <p:nvPr/>
              </p:nvPicPr>
              <p:blipFill rotWithShape="1">
                <a:blip r:embed="rId6">
                  <a:extLst>
                    <a:ext uri="{28A0092B-C50C-407E-A947-70E740481C1C}">
                      <a14:useLocalDpi xmlns:a14="http://schemas.microsoft.com/office/drawing/2010/main" val="0"/>
                    </a:ext>
                  </a:extLst>
                </a:blip>
                <a:srcRect l="6011" r="3810"/>
                <a:stretch/>
              </p:blipFill>
              <p:spPr>
                <a:xfrm>
                  <a:off x="4812000" y="1648433"/>
                  <a:ext cx="1898554" cy="3132465"/>
                </a:xfrm>
                <a:prstGeom prst="rect">
                  <a:avLst/>
                </a:prstGeom>
              </p:spPr>
            </p:pic>
            <p:cxnSp>
              <p:nvCxnSpPr>
                <p:cNvPr id="50" name="line3">
                  <a:extLst>
                    <a:ext uri="{FF2B5EF4-FFF2-40B4-BE49-F238E27FC236}">
                      <a16:creationId xmlns:a16="http://schemas.microsoft.com/office/drawing/2014/main" id="{7981DE03-FB4B-A268-01C6-A60BA9DDAB61}"/>
                    </a:ext>
                  </a:extLst>
                </p:cNvPr>
                <p:cNvCxnSpPr>
                  <a:cxnSpLocks/>
                </p:cNvCxnSpPr>
                <p:nvPr/>
              </p:nvCxnSpPr>
              <p:spPr>
                <a:xfrm>
                  <a:off x="4797987" y="1611750"/>
                  <a:ext cx="1887195" cy="0"/>
                </a:xfrm>
                <a:prstGeom prst="line">
                  <a:avLst/>
                </a:prstGeom>
                <a:solidFill>
                  <a:schemeClr val="accent1">
                    <a:alpha val="85000"/>
                  </a:schemeClr>
                </a:solidFill>
                <a:ln w="69850">
                  <a:solidFill>
                    <a:srgbClr val="E96E71"/>
                  </a:solidFill>
                </a:ln>
              </p:spPr>
              <p:style>
                <a:lnRef idx="1">
                  <a:schemeClr val="accent3"/>
                </a:lnRef>
                <a:fillRef idx="0">
                  <a:schemeClr val="accent3"/>
                </a:fillRef>
                <a:effectRef idx="0">
                  <a:schemeClr val="accent3"/>
                </a:effectRef>
                <a:fontRef idx="minor">
                  <a:schemeClr val="tx1"/>
                </a:fontRef>
              </p:style>
            </p:cxnSp>
            <p:sp>
              <p:nvSpPr>
                <p:cNvPr id="52" name="ComponentBackground3">
                  <a:extLst>
                    <a:ext uri="{FF2B5EF4-FFF2-40B4-BE49-F238E27FC236}">
                      <a16:creationId xmlns:a16="http://schemas.microsoft.com/office/drawing/2014/main" id="{1E75EF24-5F17-8F1E-3777-8CA6D73549A6}"/>
                    </a:ext>
                  </a:extLst>
                </p:cNvPr>
                <p:cNvSpPr/>
                <p:nvPr/>
              </p:nvSpPr>
              <p:spPr>
                <a:xfrm>
                  <a:off x="4797987" y="2670068"/>
                  <a:ext cx="1887195" cy="2110831"/>
                </a:xfrm>
                <a:custGeom>
                  <a:avLst/>
                  <a:gdLst>
                    <a:gd name="connsiteX0" fmla="*/ 0 w 1764506"/>
                    <a:gd name="connsiteY0" fmla="*/ 721519 h 1485900"/>
                    <a:gd name="connsiteX1" fmla="*/ 1757362 w 1764506"/>
                    <a:gd name="connsiteY1" fmla="*/ 0 h 1485900"/>
                    <a:gd name="connsiteX2" fmla="*/ 1764506 w 1764506"/>
                    <a:gd name="connsiteY2" fmla="*/ 1485900 h 1485900"/>
                    <a:gd name="connsiteX3" fmla="*/ 0 w 1764506"/>
                    <a:gd name="connsiteY3" fmla="*/ 1478757 h 1485900"/>
                    <a:gd name="connsiteX4" fmla="*/ 0 w 1764506"/>
                    <a:gd name="connsiteY4" fmla="*/ 721519 h 1485900"/>
                    <a:gd name="connsiteX0" fmla="*/ 0 w 1764506"/>
                    <a:gd name="connsiteY0" fmla="*/ 723494 h 1487875"/>
                    <a:gd name="connsiteX1" fmla="*/ 1763268 w 1764506"/>
                    <a:gd name="connsiteY1" fmla="*/ 0 h 1487875"/>
                    <a:gd name="connsiteX2" fmla="*/ 1764506 w 1764506"/>
                    <a:gd name="connsiteY2" fmla="*/ 1487875 h 1487875"/>
                    <a:gd name="connsiteX3" fmla="*/ 0 w 1764506"/>
                    <a:gd name="connsiteY3" fmla="*/ 1480732 h 1487875"/>
                    <a:gd name="connsiteX4" fmla="*/ 0 w 1764506"/>
                    <a:gd name="connsiteY4" fmla="*/ 723494 h 1487875"/>
                    <a:gd name="connsiteX0" fmla="*/ 0 w 1764506"/>
                    <a:gd name="connsiteY0" fmla="*/ 723494 h 1483925"/>
                    <a:gd name="connsiteX1" fmla="*/ 1763268 w 1764506"/>
                    <a:gd name="connsiteY1" fmla="*/ 0 h 1483925"/>
                    <a:gd name="connsiteX2" fmla="*/ 1764506 w 1764506"/>
                    <a:gd name="connsiteY2" fmla="*/ 1483925 h 1483925"/>
                    <a:gd name="connsiteX3" fmla="*/ 0 w 1764506"/>
                    <a:gd name="connsiteY3" fmla="*/ 1480732 h 1483925"/>
                    <a:gd name="connsiteX4" fmla="*/ 0 w 1764506"/>
                    <a:gd name="connsiteY4" fmla="*/ 723494 h 1483925"/>
                    <a:gd name="connsiteX0" fmla="*/ 0 w 1764506"/>
                    <a:gd name="connsiteY0" fmla="*/ 723494 h 1483925"/>
                    <a:gd name="connsiteX1" fmla="*/ 1763268 w 1764506"/>
                    <a:gd name="connsiteY1" fmla="*/ 0 h 1483925"/>
                    <a:gd name="connsiteX2" fmla="*/ 1764506 w 1764506"/>
                    <a:gd name="connsiteY2" fmla="*/ 1483925 h 1483925"/>
                    <a:gd name="connsiteX3" fmla="*/ 3938 w 1764506"/>
                    <a:gd name="connsiteY3" fmla="*/ 1468882 h 1483925"/>
                    <a:gd name="connsiteX4" fmla="*/ 0 w 1764506"/>
                    <a:gd name="connsiteY4" fmla="*/ 723494 h 1483925"/>
                    <a:gd name="connsiteX0" fmla="*/ 0 w 1764506"/>
                    <a:gd name="connsiteY0" fmla="*/ 723494 h 1483925"/>
                    <a:gd name="connsiteX1" fmla="*/ 1763268 w 1764506"/>
                    <a:gd name="connsiteY1" fmla="*/ 0 h 1483925"/>
                    <a:gd name="connsiteX2" fmla="*/ 1764506 w 1764506"/>
                    <a:gd name="connsiteY2" fmla="*/ 1483925 h 1483925"/>
                    <a:gd name="connsiteX3" fmla="*/ 5907 w 1764506"/>
                    <a:gd name="connsiteY3" fmla="*/ 1478757 h 1483925"/>
                    <a:gd name="connsiteX4" fmla="*/ 0 w 1764506"/>
                    <a:gd name="connsiteY4" fmla="*/ 723494 h 1483925"/>
                    <a:gd name="connsiteX0" fmla="*/ 0 w 1764506"/>
                    <a:gd name="connsiteY0" fmla="*/ 723494 h 1481950"/>
                    <a:gd name="connsiteX1" fmla="*/ 1763268 w 1764506"/>
                    <a:gd name="connsiteY1" fmla="*/ 0 h 1481950"/>
                    <a:gd name="connsiteX2" fmla="*/ 1764506 w 1764506"/>
                    <a:gd name="connsiteY2" fmla="*/ 1481950 h 1481950"/>
                    <a:gd name="connsiteX3" fmla="*/ 5907 w 1764506"/>
                    <a:gd name="connsiteY3" fmla="*/ 1478757 h 1481950"/>
                    <a:gd name="connsiteX4" fmla="*/ 0 w 1764506"/>
                    <a:gd name="connsiteY4" fmla="*/ 723494 h 1481950"/>
                    <a:gd name="connsiteX0" fmla="*/ 0 w 1764506"/>
                    <a:gd name="connsiteY0" fmla="*/ 723494 h 1478757"/>
                    <a:gd name="connsiteX1" fmla="*/ 1763268 w 1764506"/>
                    <a:gd name="connsiteY1" fmla="*/ 0 h 1478757"/>
                    <a:gd name="connsiteX2" fmla="*/ 1764506 w 1764506"/>
                    <a:gd name="connsiteY2" fmla="*/ 1478000 h 1478757"/>
                    <a:gd name="connsiteX3" fmla="*/ 5907 w 1764506"/>
                    <a:gd name="connsiteY3" fmla="*/ 1478757 h 1478757"/>
                    <a:gd name="connsiteX4" fmla="*/ 0 w 1764506"/>
                    <a:gd name="connsiteY4" fmla="*/ 723494 h 1478757"/>
                    <a:gd name="connsiteX0" fmla="*/ 0 w 1764506"/>
                    <a:gd name="connsiteY0" fmla="*/ 723494 h 1478757"/>
                    <a:gd name="connsiteX1" fmla="*/ 1763268 w 1764506"/>
                    <a:gd name="connsiteY1" fmla="*/ 0 h 1478757"/>
                    <a:gd name="connsiteX2" fmla="*/ 1764506 w 1764506"/>
                    <a:gd name="connsiteY2" fmla="*/ 1478000 h 1478757"/>
                    <a:gd name="connsiteX3" fmla="*/ 1969 w 1764506"/>
                    <a:gd name="connsiteY3" fmla="*/ 1478757 h 1478757"/>
                    <a:gd name="connsiteX4" fmla="*/ 0 w 1764506"/>
                    <a:gd name="connsiteY4" fmla="*/ 723494 h 1478757"/>
                    <a:gd name="connsiteX0" fmla="*/ 2207 w 1766713"/>
                    <a:gd name="connsiteY0" fmla="*/ 723494 h 1478757"/>
                    <a:gd name="connsiteX1" fmla="*/ 1765475 w 1766713"/>
                    <a:gd name="connsiteY1" fmla="*/ 0 h 1478757"/>
                    <a:gd name="connsiteX2" fmla="*/ 1766713 w 1766713"/>
                    <a:gd name="connsiteY2" fmla="*/ 1478000 h 1478757"/>
                    <a:gd name="connsiteX3" fmla="*/ 238 w 1766713"/>
                    <a:gd name="connsiteY3" fmla="*/ 1478757 h 1478757"/>
                    <a:gd name="connsiteX4" fmla="*/ 2207 w 1766713"/>
                    <a:gd name="connsiteY4" fmla="*/ 723494 h 1478757"/>
                    <a:gd name="connsiteX0" fmla="*/ 2207 w 1766713"/>
                    <a:gd name="connsiteY0" fmla="*/ 723494 h 1481900"/>
                    <a:gd name="connsiteX1" fmla="*/ 1765475 w 1766713"/>
                    <a:gd name="connsiteY1" fmla="*/ 0 h 1481900"/>
                    <a:gd name="connsiteX2" fmla="*/ 1766713 w 1766713"/>
                    <a:gd name="connsiteY2" fmla="*/ 1481900 h 1481900"/>
                    <a:gd name="connsiteX3" fmla="*/ 238 w 1766713"/>
                    <a:gd name="connsiteY3" fmla="*/ 1478757 h 1481900"/>
                    <a:gd name="connsiteX4" fmla="*/ 2207 w 1766713"/>
                    <a:gd name="connsiteY4" fmla="*/ 723494 h 1481900"/>
                    <a:gd name="connsiteX0" fmla="*/ 2207 w 1766713"/>
                    <a:gd name="connsiteY0" fmla="*/ 723494 h 1481900"/>
                    <a:gd name="connsiteX1" fmla="*/ 1765475 w 1766713"/>
                    <a:gd name="connsiteY1" fmla="*/ 0 h 1481900"/>
                    <a:gd name="connsiteX2" fmla="*/ 1766713 w 1766713"/>
                    <a:gd name="connsiteY2" fmla="*/ 1481900 h 1481900"/>
                    <a:gd name="connsiteX3" fmla="*/ 238 w 1766713"/>
                    <a:gd name="connsiteY3" fmla="*/ 1478757 h 1481900"/>
                    <a:gd name="connsiteX4" fmla="*/ 2207 w 1766713"/>
                    <a:gd name="connsiteY4" fmla="*/ 723494 h 1481900"/>
                    <a:gd name="connsiteX0" fmla="*/ 2207 w 1766713"/>
                    <a:gd name="connsiteY0" fmla="*/ 723494 h 1482657"/>
                    <a:gd name="connsiteX1" fmla="*/ 1765475 w 1766713"/>
                    <a:gd name="connsiteY1" fmla="*/ 0 h 1482657"/>
                    <a:gd name="connsiteX2" fmla="*/ 1766713 w 1766713"/>
                    <a:gd name="connsiteY2" fmla="*/ 1481900 h 1482657"/>
                    <a:gd name="connsiteX3" fmla="*/ 238 w 1766713"/>
                    <a:gd name="connsiteY3" fmla="*/ 1482657 h 1482657"/>
                    <a:gd name="connsiteX4" fmla="*/ 2207 w 1766713"/>
                    <a:gd name="connsiteY4" fmla="*/ 723494 h 1482657"/>
                    <a:gd name="connsiteX0" fmla="*/ 2207 w 1768055"/>
                    <a:gd name="connsiteY0" fmla="*/ 723494 h 1482657"/>
                    <a:gd name="connsiteX1" fmla="*/ 1767443 w 1768055"/>
                    <a:gd name="connsiteY1" fmla="*/ 0 h 1482657"/>
                    <a:gd name="connsiteX2" fmla="*/ 1766713 w 1768055"/>
                    <a:gd name="connsiteY2" fmla="*/ 1481900 h 1482657"/>
                    <a:gd name="connsiteX3" fmla="*/ 238 w 1768055"/>
                    <a:gd name="connsiteY3" fmla="*/ 1482657 h 1482657"/>
                    <a:gd name="connsiteX4" fmla="*/ 2207 w 1768055"/>
                    <a:gd name="connsiteY4" fmla="*/ 723494 h 1482657"/>
                    <a:gd name="connsiteX0" fmla="*/ 2207 w 1768055"/>
                    <a:gd name="connsiteY0" fmla="*/ 723494 h 1482657"/>
                    <a:gd name="connsiteX1" fmla="*/ 1767443 w 1768055"/>
                    <a:gd name="connsiteY1" fmla="*/ 0 h 1482657"/>
                    <a:gd name="connsiteX2" fmla="*/ 1766713 w 1768055"/>
                    <a:gd name="connsiteY2" fmla="*/ 1470200 h 1482657"/>
                    <a:gd name="connsiteX3" fmla="*/ 238 w 1768055"/>
                    <a:gd name="connsiteY3" fmla="*/ 1482657 h 1482657"/>
                    <a:gd name="connsiteX4" fmla="*/ 2207 w 1768055"/>
                    <a:gd name="connsiteY4" fmla="*/ 723494 h 1482657"/>
                    <a:gd name="connsiteX0" fmla="*/ 2207 w 1767918"/>
                    <a:gd name="connsiteY0" fmla="*/ 723494 h 1482657"/>
                    <a:gd name="connsiteX1" fmla="*/ 1767443 w 1767918"/>
                    <a:gd name="connsiteY1" fmla="*/ 0 h 1482657"/>
                    <a:gd name="connsiteX2" fmla="*/ 1764744 w 1767918"/>
                    <a:gd name="connsiteY2" fmla="*/ 1478000 h 1482657"/>
                    <a:gd name="connsiteX3" fmla="*/ 238 w 1767918"/>
                    <a:gd name="connsiteY3" fmla="*/ 1482657 h 1482657"/>
                    <a:gd name="connsiteX4" fmla="*/ 2207 w 1767918"/>
                    <a:gd name="connsiteY4" fmla="*/ 723494 h 1482657"/>
                    <a:gd name="connsiteX0" fmla="*/ 2207 w 1767831"/>
                    <a:gd name="connsiteY0" fmla="*/ 723494 h 1483850"/>
                    <a:gd name="connsiteX1" fmla="*/ 1767443 w 1767831"/>
                    <a:gd name="connsiteY1" fmla="*/ 0 h 1483850"/>
                    <a:gd name="connsiteX2" fmla="*/ 1762776 w 1767831"/>
                    <a:gd name="connsiteY2" fmla="*/ 1483850 h 1483850"/>
                    <a:gd name="connsiteX3" fmla="*/ 238 w 1767831"/>
                    <a:gd name="connsiteY3" fmla="*/ 1482657 h 1483850"/>
                    <a:gd name="connsiteX4" fmla="*/ 2207 w 1767831"/>
                    <a:gd name="connsiteY4" fmla="*/ 723494 h 1483850"/>
                    <a:gd name="connsiteX0" fmla="*/ 2207 w 1768683"/>
                    <a:gd name="connsiteY0" fmla="*/ 723494 h 1482657"/>
                    <a:gd name="connsiteX1" fmla="*/ 1767443 w 1768683"/>
                    <a:gd name="connsiteY1" fmla="*/ 0 h 1482657"/>
                    <a:gd name="connsiteX2" fmla="*/ 1768683 w 1768683"/>
                    <a:gd name="connsiteY2" fmla="*/ 1481900 h 1482657"/>
                    <a:gd name="connsiteX3" fmla="*/ 238 w 1768683"/>
                    <a:gd name="connsiteY3" fmla="*/ 1482657 h 1482657"/>
                    <a:gd name="connsiteX4" fmla="*/ 2207 w 1768683"/>
                    <a:gd name="connsiteY4" fmla="*/ 723494 h 1482657"/>
                    <a:gd name="connsiteX0" fmla="*/ 2207 w 1768683"/>
                    <a:gd name="connsiteY0" fmla="*/ 723494 h 1482657"/>
                    <a:gd name="connsiteX1" fmla="*/ 1763540 w 1768683"/>
                    <a:gd name="connsiteY1" fmla="*/ 0 h 1482657"/>
                    <a:gd name="connsiteX2" fmla="*/ 1768683 w 1768683"/>
                    <a:gd name="connsiteY2" fmla="*/ 1481900 h 1482657"/>
                    <a:gd name="connsiteX3" fmla="*/ 238 w 1768683"/>
                    <a:gd name="connsiteY3" fmla="*/ 1482657 h 1482657"/>
                    <a:gd name="connsiteX4" fmla="*/ 2207 w 1768683"/>
                    <a:gd name="connsiteY4" fmla="*/ 723494 h 1482657"/>
                    <a:gd name="connsiteX0" fmla="*/ 2207 w 1771821"/>
                    <a:gd name="connsiteY0" fmla="*/ 723494 h 1482657"/>
                    <a:gd name="connsiteX1" fmla="*/ 1771344 w 1771821"/>
                    <a:gd name="connsiteY1" fmla="*/ 0 h 1482657"/>
                    <a:gd name="connsiteX2" fmla="*/ 1768683 w 1771821"/>
                    <a:gd name="connsiteY2" fmla="*/ 1481900 h 1482657"/>
                    <a:gd name="connsiteX3" fmla="*/ 238 w 1771821"/>
                    <a:gd name="connsiteY3" fmla="*/ 1482657 h 1482657"/>
                    <a:gd name="connsiteX4" fmla="*/ 2207 w 1771821"/>
                    <a:gd name="connsiteY4" fmla="*/ 723494 h 1482657"/>
                    <a:gd name="connsiteX0" fmla="*/ 2207 w 1771958"/>
                    <a:gd name="connsiteY0" fmla="*/ 723494 h 1482657"/>
                    <a:gd name="connsiteX1" fmla="*/ 1771344 w 1771958"/>
                    <a:gd name="connsiteY1" fmla="*/ 0 h 1482657"/>
                    <a:gd name="connsiteX2" fmla="*/ 1770635 w 1771958"/>
                    <a:gd name="connsiteY2" fmla="*/ 1479978 h 1482657"/>
                    <a:gd name="connsiteX3" fmla="*/ 238 w 1771958"/>
                    <a:gd name="connsiteY3" fmla="*/ 1482657 h 1482657"/>
                    <a:gd name="connsiteX4" fmla="*/ 2207 w 1771958"/>
                    <a:gd name="connsiteY4" fmla="*/ 723494 h 1482657"/>
                    <a:gd name="connsiteX0" fmla="*/ 2207 w 1771821"/>
                    <a:gd name="connsiteY0" fmla="*/ 723494 h 1482657"/>
                    <a:gd name="connsiteX1" fmla="*/ 1771344 w 1771821"/>
                    <a:gd name="connsiteY1" fmla="*/ 0 h 1482657"/>
                    <a:gd name="connsiteX2" fmla="*/ 1768684 w 1771821"/>
                    <a:gd name="connsiteY2" fmla="*/ 1481900 h 1482657"/>
                    <a:gd name="connsiteX3" fmla="*/ 238 w 1771821"/>
                    <a:gd name="connsiteY3" fmla="*/ 1482657 h 1482657"/>
                    <a:gd name="connsiteX4" fmla="*/ 2207 w 1771821"/>
                    <a:gd name="connsiteY4" fmla="*/ 723494 h 1482657"/>
                    <a:gd name="connsiteX0" fmla="*/ 2207 w 1771958"/>
                    <a:gd name="connsiteY0" fmla="*/ 723494 h 1482657"/>
                    <a:gd name="connsiteX1" fmla="*/ 1771344 w 1771958"/>
                    <a:gd name="connsiteY1" fmla="*/ 0 h 1482657"/>
                    <a:gd name="connsiteX2" fmla="*/ 1770636 w 1771958"/>
                    <a:gd name="connsiteY2" fmla="*/ 1479979 h 1482657"/>
                    <a:gd name="connsiteX3" fmla="*/ 238 w 1771958"/>
                    <a:gd name="connsiteY3" fmla="*/ 1482657 h 1482657"/>
                    <a:gd name="connsiteX4" fmla="*/ 2207 w 1771958"/>
                    <a:gd name="connsiteY4" fmla="*/ 723494 h 1482657"/>
                    <a:gd name="connsiteX0" fmla="*/ 2207 w 1772587"/>
                    <a:gd name="connsiteY0" fmla="*/ 723494 h 1483821"/>
                    <a:gd name="connsiteX1" fmla="*/ 1771344 w 1772587"/>
                    <a:gd name="connsiteY1" fmla="*/ 0 h 1483821"/>
                    <a:gd name="connsiteX2" fmla="*/ 1772587 w 1772587"/>
                    <a:gd name="connsiteY2" fmla="*/ 1483821 h 1483821"/>
                    <a:gd name="connsiteX3" fmla="*/ 238 w 1772587"/>
                    <a:gd name="connsiteY3" fmla="*/ 1482657 h 1483821"/>
                    <a:gd name="connsiteX4" fmla="*/ 2207 w 1772587"/>
                    <a:gd name="connsiteY4" fmla="*/ 723494 h 1483821"/>
                    <a:gd name="connsiteX0" fmla="*/ 2207 w 1772587"/>
                    <a:gd name="connsiteY0" fmla="*/ 723494 h 1483821"/>
                    <a:gd name="connsiteX1" fmla="*/ 1771344 w 1772587"/>
                    <a:gd name="connsiteY1" fmla="*/ 0 h 1483821"/>
                    <a:gd name="connsiteX2" fmla="*/ 1772587 w 1772587"/>
                    <a:gd name="connsiteY2" fmla="*/ 1483821 h 1483821"/>
                    <a:gd name="connsiteX3" fmla="*/ 238 w 1772587"/>
                    <a:gd name="connsiteY3" fmla="*/ 1482657 h 1483821"/>
                    <a:gd name="connsiteX4" fmla="*/ 2207 w 1772587"/>
                    <a:gd name="connsiteY4" fmla="*/ 723494 h 1483821"/>
                    <a:gd name="connsiteX0" fmla="*/ 394 w 1772725"/>
                    <a:gd name="connsiteY0" fmla="*/ 723494 h 1483821"/>
                    <a:gd name="connsiteX1" fmla="*/ 1771482 w 1772725"/>
                    <a:gd name="connsiteY1" fmla="*/ 0 h 1483821"/>
                    <a:gd name="connsiteX2" fmla="*/ 1772725 w 1772725"/>
                    <a:gd name="connsiteY2" fmla="*/ 1483821 h 1483821"/>
                    <a:gd name="connsiteX3" fmla="*/ 376 w 1772725"/>
                    <a:gd name="connsiteY3" fmla="*/ 1482657 h 1483821"/>
                    <a:gd name="connsiteX4" fmla="*/ 394 w 1772725"/>
                    <a:gd name="connsiteY4" fmla="*/ 723494 h 148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25" h="1483821">
                      <a:moveTo>
                        <a:pt x="394" y="723494"/>
                      </a:moveTo>
                      <a:lnTo>
                        <a:pt x="1771482" y="0"/>
                      </a:lnTo>
                      <a:cubicBezTo>
                        <a:pt x="1773863" y="495300"/>
                        <a:pt x="1770344" y="988521"/>
                        <a:pt x="1772725" y="1483821"/>
                      </a:cubicBezTo>
                      <a:lnTo>
                        <a:pt x="376" y="1482657"/>
                      </a:lnTo>
                      <a:cubicBezTo>
                        <a:pt x="-937" y="1234194"/>
                        <a:pt x="1707" y="971957"/>
                        <a:pt x="394" y="723494"/>
                      </a:cubicBezTo>
                      <a:close/>
                    </a:path>
                  </a:pathLst>
                </a:custGeom>
                <a:solidFill>
                  <a:srgbClr val="E44B4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sz="135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69" name="组合 68">
                <a:extLst>
                  <a:ext uri="{FF2B5EF4-FFF2-40B4-BE49-F238E27FC236}">
                    <a16:creationId xmlns:a16="http://schemas.microsoft.com/office/drawing/2014/main" id="{B58B4F95-8ED6-D43B-7E88-D308FBC3818B}"/>
                  </a:ext>
                </a:extLst>
              </p:cNvPr>
              <p:cNvGrpSpPr/>
              <p:nvPr/>
            </p:nvGrpSpPr>
            <p:grpSpPr>
              <a:xfrm>
                <a:off x="4790993" y="3839658"/>
                <a:ext cx="1885522" cy="924965"/>
                <a:chOff x="2588776" y="3613696"/>
                <a:chExt cx="1874324" cy="924965"/>
              </a:xfrm>
            </p:grpSpPr>
            <p:sp>
              <p:nvSpPr>
                <p:cNvPr id="70" name="Bullet2">
                  <a:extLst>
                    <a:ext uri="{FF2B5EF4-FFF2-40B4-BE49-F238E27FC236}">
                      <a16:creationId xmlns:a16="http://schemas.microsoft.com/office/drawing/2014/main" id="{05980BEF-553F-2739-4BBF-02342B670A78}"/>
                    </a:ext>
                  </a:extLst>
                </p:cNvPr>
                <p:cNvSpPr/>
                <p:nvPr/>
              </p:nvSpPr>
              <p:spPr>
                <a:xfrm>
                  <a:off x="2588776" y="3613696"/>
                  <a:ext cx="1874324" cy="598759"/>
                </a:xfrm>
                <a:prstGeom prst="rect">
                  <a:avLst/>
                </a:prstGeom>
              </p:spPr>
              <p:txBody>
                <a:bodyPr wrap="square" anchor="t"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78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空气源热泵（高能量供热机组）的生产</a:t>
                  </a:r>
                </a:p>
              </p:txBody>
            </p:sp>
            <p:sp>
              <p:nvSpPr>
                <p:cNvPr id="71" name="Text2">
                  <a:extLst>
                    <a:ext uri="{FF2B5EF4-FFF2-40B4-BE49-F238E27FC236}">
                      <a16:creationId xmlns:a16="http://schemas.microsoft.com/office/drawing/2014/main" id="{E11BEE34-FC8D-C0B4-7EAE-B00088ED861C}"/>
                    </a:ext>
                  </a:extLst>
                </p:cNvPr>
                <p:cNvSpPr txBox="1"/>
                <p:nvPr/>
              </p:nvSpPr>
              <p:spPr>
                <a:xfrm>
                  <a:off x="2588777" y="4151344"/>
                  <a:ext cx="1874322" cy="387317"/>
                </a:xfrm>
                <a:prstGeom prst="rect">
                  <a:avLst/>
                </a:prstGeom>
                <a:noFill/>
              </p:spPr>
              <p:txBody>
                <a:bodyPr wrap="square" anchor="t" anchorCtr="1">
                  <a:norm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zh-CN" altLang="en-US" sz="78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有效期</a:t>
                  </a:r>
                  <a:endParaRPr kumimoji="1" lang="en-US" altLang="zh-CN" sz="78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8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20220610-20250609</a:t>
                  </a:r>
                  <a:endParaRPr kumimoji="1" lang="zh-CN" altLang="en-US" sz="78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grpSp>
    </p:spTree>
    <p:extLst>
      <p:ext uri="{BB962C8B-B14F-4D97-AF65-F5344CB8AC3E}">
        <p14:creationId xmlns:p14="http://schemas.microsoft.com/office/powerpoint/2010/main" val="1224021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55&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4&quot;&gt;&lt;elem m_fUsage=&quot;1.00000000000000000000E+00&quot;&gt;&lt;m_msothmcolidx val=&quot;0&quot;/&gt;&lt;m_rgb r=&quot;BD&quot; g=&quot;35&quot; b=&quot;15&quot;/&gt;&lt;m_nBrightness val=&quot;0&quot;/&gt;&lt;/elem&gt;&lt;elem m_fUsage=&quot;9.00000000000000022204E-01&quot;&gt;&lt;m_msothmcolidx val=&quot;0&quot;/&gt;&lt;m_rgb r=&quot;EC&quot; g=&quot;6D&quot; b=&quot;4F&quot;/&gt;&lt;m_nBrightness val=&quot;0&quot;/&gt;&lt;/elem&gt;&lt;elem m_fUsage=&quot;8.10000000000000053291E-01&quot;&gt;&lt;m_msothmcolidx val=&quot;0&quot;/&gt;&lt;m_rgb r=&quot;59&quot; g=&quot;59&quot; b=&quot;59&quot;/&gt;&lt;m_nBrightness val=&quot;0&quot;/&gt;&lt;/elem&gt;&lt;elem m_fUsage=&quot;7.29000000000000092371E-01&quot;&gt;&lt;m_msothmcolidx val=&quot;0&quot;/&gt;&lt;m_rgb r=&quot;A6&quot; g=&quot;A6&quot; b=&quot;A6&quot;/&gt;&lt;m_nBrightness val=&quot;0&quot;/&gt;&lt;/elem&gt;&lt;/m_vecMRU&gt;&lt;/m_mruColor&gt;&lt;m_eweekdayFirstOfWeek val=&quot;2&quot;/&gt;&lt;m_eweekdayFirstOfWorkweek val=&quot;2&quot;/&gt;&lt;m_eweekdayFirstOfWeekend val=&quot;7&quot;/&gt;&lt;/CPresentation&gt;&lt;/root&gt;"/>
  <p:tag name="THINKCELLUNDODONOTDELETE" val="0"/>
  <p:tag name="ISLIDE.GUIDESSETTING" val="{&quot;Id&quot;:&quot;cac90883-4902-486d-beaf-e2518e16d3f6&quot;,&quot;Name&quot;:null,&quot;Kind&quot;:1,&quot;OldGuidesSetting&quot;:{&quot;HeaderHeight&quot;:0.0,&quot;FooterHeight&quot;:0.0,&quot;SideMargin&quot;:0.0,&quot;TopMargin&quot;:0.0,&quot;BottomMargin&quot;:0.0,&quot;IntervalMargin&quot;:0.0}}"/>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1_1*l_h_i*1_1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
  <p:tag name="KSO_WM_DIAGRAM_MAX_ITEMCNT" val="6"/>
  <p:tag name="KSO_WM_DIAGRAM_MIN_ITEMCNT" val="2"/>
  <p:tag name="KSO_WM_DIAGRAM_VIRTUALLY_FRAME" val="{&quot;height&quot;:288.30000000000007,&quot;width&quot;:861.2283464566929}"/>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1_1*l_h_i*1_1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
  <p:tag name="KSO_WM_DIAGRAM_MAX_ITEMCNT" val="6"/>
  <p:tag name="KSO_WM_DIAGRAM_MIN_ITEMCNT" val="2"/>
  <p:tag name="KSO_WM_DIAGRAM_VIRTUALLY_FRAME" val="{&quot;height&quot;:288.30000000000007,&quot;width&quot;:861.2283464566929}"/>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11">
  <a:themeElements>
    <a:clrScheme name="ユーザー定義 1">
      <a:dk1>
        <a:srgbClr val="000000"/>
      </a:dk1>
      <a:lt1>
        <a:srgbClr val="FFFFFF"/>
      </a:lt1>
      <a:dk2>
        <a:srgbClr val="000000"/>
      </a:dk2>
      <a:lt2>
        <a:srgbClr val="FFFFFF"/>
      </a:lt2>
      <a:accent1>
        <a:srgbClr val="EA5532"/>
      </a:accent1>
      <a:accent2>
        <a:srgbClr val="A7381D"/>
      </a:accent2>
      <a:accent3>
        <a:srgbClr val="F6BBAD"/>
      </a:accent3>
      <a:accent4>
        <a:srgbClr val="898989"/>
      </a:accent4>
      <a:accent5>
        <a:srgbClr val="4C4948"/>
      </a:accent5>
      <a:accent6>
        <a:srgbClr val="DDDDDD"/>
      </a:accent6>
      <a:hlink>
        <a:srgbClr val="000000"/>
      </a:hlink>
      <a:folHlink>
        <a:srgbClr val="0000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11E84CB4910E941854D95B5BE535A93" ma:contentTypeVersion="14" ma:contentTypeDescription="Create a new document." ma:contentTypeScope="" ma:versionID="953987baf55aaefe7bc4372bdb956ddc">
  <xsd:schema xmlns:xsd="http://www.w3.org/2001/XMLSchema" xmlns:xs="http://www.w3.org/2001/XMLSchema" xmlns:p="http://schemas.microsoft.com/office/2006/metadata/properties" xmlns:ns2="a35eaa1d-50af-4038-8cc0-96561b00cc73" xmlns:ns3="55bf3299-bdaa-40a3-b146-ad098eb1e58f" targetNamespace="http://schemas.microsoft.com/office/2006/metadata/properties" ma:root="true" ma:fieldsID="9982137e109db2dfde9b9fa687e13bca" ns2:_="" ns3:_="">
    <xsd:import namespace="a35eaa1d-50af-4038-8cc0-96561b00cc73"/>
    <xsd:import namespace="55bf3299-bdaa-40a3-b146-ad098eb1e5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5eaa1d-50af-4038-8cc0-96561b00cc7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bf3299-bdaa-40a3-b146-ad098eb1e58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2D90AB3-72EB-42BA-A219-73369F936C73}">
  <ds:schemaRefs>
    <ds:schemaRef ds:uri="http://schemas.microsoft.com/sharepoint/v3/contenttype/forms"/>
  </ds:schemaRefs>
</ds:datastoreItem>
</file>

<file path=customXml/itemProps2.xml><?xml version="1.0" encoding="utf-8"?>
<ds:datastoreItem xmlns:ds="http://schemas.openxmlformats.org/officeDocument/2006/customXml" ds:itemID="{EA08CF52-B3E1-4213-B4C3-0E513E4FD7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5eaa1d-50af-4038-8cc0-96561b00cc73"/>
    <ds:schemaRef ds:uri="55bf3299-bdaa-40a3-b146-ad098eb1e5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7BB477C-57DF-49E0-8584-D6C21A898192}">
  <ds:schemaRefs>
    <ds:schemaRef ds:uri="http://purl.org/dc/dcmitype/"/>
    <ds:schemaRef ds:uri="http://schemas.microsoft.com/office/infopath/2007/PartnerControls"/>
    <ds:schemaRef ds:uri="http://purl.org/dc/elements/1.1/"/>
    <ds:schemaRef ds:uri="http://schemas.microsoft.com/office/2006/metadata/properties"/>
    <ds:schemaRef ds:uri="55bf3299-bdaa-40a3-b146-ad098eb1e58f"/>
    <ds:schemaRef ds:uri="http://schemas.microsoft.com/office/2006/documentManagement/types"/>
    <ds:schemaRef ds:uri="http://schemas.openxmlformats.org/package/2006/metadata/core-properties"/>
    <ds:schemaRef ds:uri="a35eaa1d-50af-4038-8cc0-96561b00cc73"/>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5818</TotalTime>
  <Words>4893</Words>
  <Application>Microsoft Office PowerPoint</Application>
  <PresentationFormat>全屏显示(16:9)</PresentationFormat>
  <Paragraphs>487</Paragraphs>
  <Slides>31</Slides>
  <Notes>24</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31</vt:i4>
      </vt:variant>
    </vt:vector>
  </HeadingPairs>
  <TitlesOfParts>
    <vt:vector size="41" baseType="lpstr">
      <vt:lpstr>华文仿宋</vt:lpstr>
      <vt:lpstr>Arial</vt:lpstr>
      <vt:lpstr>Calibri</vt:lpstr>
      <vt:lpstr>Calibri</vt:lpstr>
      <vt:lpstr>Wingdings</vt:lpstr>
      <vt:lpstr>方正粗黑宋简体</vt:lpstr>
      <vt:lpstr>思源黑体 CN Normal</vt:lpstr>
      <vt:lpstr>微软雅黑</vt:lpstr>
      <vt:lpstr>111</vt:lpstr>
      <vt:lpstr>think-cell Slide</vt:lpstr>
      <vt:lpstr>北京中能鑫凯集团 清洁能源供热（冷）投资建设运营项目</vt:lpstr>
      <vt:lpstr>PowerPoint 演示文稿</vt:lpstr>
      <vt:lpstr>董事长寄语</vt:lpstr>
      <vt:lpstr>中能鑫凯集团概况</vt:lpstr>
      <vt:lpstr>中能鑫凯集团构架</vt:lpstr>
      <vt:lpstr>中能鑫凯管理团队</vt:lpstr>
      <vt:lpstr>PowerPoint 演示文稿</vt:lpstr>
      <vt:lpstr>PowerPoint 演示文稿</vt:lpstr>
      <vt:lpstr>PowerPoint 演示文稿</vt:lpstr>
      <vt:lpstr>中能鑫凯入选空气能热泵行业多项荣誉榜单</vt:lpstr>
      <vt:lpstr>PowerPoint 演示文稿</vt:lpstr>
      <vt:lpstr>丰富的原研设备，满足客户多领域需求</vt:lpstr>
      <vt:lpstr>自主研发新型空气能热泵设备，出水温度更高且更加节能</vt:lpstr>
      <vt:lpstr>以客户需求为导向，研发新一代供热系统和方案</vt:lpstr>
      <vt:lpstr>通过实践改进及研发新型技术，不断积累专利证书</vt:lpstr>
      <vt:lpstr>PowerPoint 演示文稿</vt:lpstr>
      <vt:lpstr>投资建设与运营行业背景：使命担当与政策支持</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项目案例1：小区煤改电高空联动供暖系统投资运营项目</vt:lpstr>
      <vt:lpstr>项目案例2：煤改电项目投资运营项目</vt:lpstr>
      <vt:lpstr>项目案例3：小区煤改电项目投资运营项目</vt:lpstr>
      <vt:lpstr>首年实现盈利，回本周期仅需3-5年，利润高达600+%</vt:lpstr>
      <vt:lpstr>未来3-5年，让我们站在政策的风口实现1+1＞3</vt:lpstr>
      <vt:lpstr>风险评估&amp;风险规避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0</dc:title>
  <dc:creator>director</dc:creator>
  <cp:lastModifiedBy>Chen, Zudi</cp:lastModifiedBy>
  <cp:revision>1335</cp:revision>
  <cp:lastPrinted>2024-02-27T13:07:06Z</cp:lastPrinted>
  <dcterms:created xsi:type="dcterms:W3CDTF">2017-03-10T10:19:28Z</dcterms:created>
  <dcterms:modified xsi:type="dcterms:W3CDTF">2024-02-29T11:48:11Z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0x010100D11E84CB4910E941854D95B5BE535A93</vt:lpwstr>
  </property>
</Properties>
</file>